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4" r:id="rId2"/>
    <p:sldMasterId id="2147483687" r:id="rId3"/>
  </p:sldMasterIdLst>
  <p:notesMasterIdLst>
    <p:notesMasterId r:id="rId33"/>
  </p:notesMasterIdLst>
  <p:sldIdLst>
    <p:sldId id="256" r:id="rId4"/>
    <p:sldId id="257" r:id="rId5"/>
    <p:sldId id="266" r:id="rId6"/>
    <p:sldId id="269" r:id="rId7"/>
    <p:sldId id="270" r:id="rId8"/>
    <p:sldId id="899" r:id="rId9"/>
    <p:sldId id="864" r:id="rId10"/>
    <p:sldId id="274" r:id="rId11"/>
    <p:sldId id="276" r:id="rId12"/>
    <p:sldId id="894" r:id="rId13"/>
    <p:sldId id="884" r:id="rId14"/>
    <p:sldId id="895" r:id="rId15"/>
    <p:sldId id="896" r:id="rId16"/>
    <p:sldId id="885" r:id="rId17"/>
    <p:sldId id="870" r:id="rId18"/>
    <p:sldId id="886" r:id="rId19"/>
    <p:sldId id="868" r:id="rId20"/>
    <p:sldId id="871" r:id="rId21"/>
    <p:sldId id="898" r:id="rId22"/>
    <p:sldId id="607" r:id="rId23"/>
    <p:sldId id="290" r:id="rId24"/>
    <p:sldId id="876" r:id="rId25"/>
    <p:sldId id="291" r:id="rId26"/>
    <p:sldId id="447" r:id="rId27"/>
    <p:sldId id="292" r:id="rId28"/>
    <p:sldId id="294" r:id="rId29"/>
    <p:sldId id="295" r:id="rId30"/>
    <p:sldId id="296" r:id="rId31"/>
    <p:sldId id="297" r:id="rId3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p:scale>
          <a:sx n="75" d="100"/>
          <a:sy n="75" d="100"/>
        </p:scale>
        <p:origin x="-540" y="1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0" name="PlaceHolder 1"/>
          <p:cNvSpPr>
            <a:spLocks noGrp="1" noRot="1" noChangeAspect="1"/>
          </p:cNvSpPr>
          <p:nvPr>
            <p:ph type="sldImg"/>
          </p:nvPr>
        </p:nvSpPr>
        <p:spPr>
          <a:xfrm>
            <a:off x="533520" y="764280"/>
            <a:ext cx="6704640" cy="3771360"/>
          </a:xfrm>
          <a:prstGeom prst="rect">
            <a:avLst/>
          </a:prstGeom>
        </p:spPr>
        <p:txBody>
          <a:bodyPr lIns="0" tIns="0" rIns="0" bIns="0" anchor="ctr">
            <a:noAutofit/>
          </a:bodyPr>
          <a:lstStyle/>
          <a:p>
            <a:r>
              <a:rPr lang="en-US" sz="1800" b="0" strike="noStrike" spc="-1">
                <a:solidFill>
                  <a:srgbClr val="000000"/>
                </a:solidFill>
                <a:latin typeface="Arial"/>
              </a:rPr>
              <a:t>Click to move the slide</a:t>
            </a:r>
          </a:p>
        </p:txBody>
      </p:sp>
      <p:sp>
        <p:nvSpPr>
          <p:cNvPr id="191" name="PlaceHolder 2"/>
          <p:cNvSpPr>
            <a:spLocks noGrp="1"/>
          </p:cNvSpPr>
          <p:nvPr>
            <p:ph type="body"/>
          </p:nvPr>
        </p:nvSpPr>
        <p:spPr>
          <a:xfrm>
            <a:off x="777240" y="4777560"/>
            <a:ext cx="6217560" cy="4525920"/>
          </a:xfrm>
          <a:prstGeom prst="rect">
            <a:avLst/>
          </a:prstGeom>
        </p:spPr>
        <p:txBody>
          <a:bodyPr lIns="0" tIns="0" rIns="0" bIns="0">
            <a:noAutofit/>
          </a:bodyPr>
          <a:lstStyle/>
          <a:p>
            <a:r>
              <a:rPr lang="en-US" sz="2000" b="0" strike="noStrike" spc="-1">
                <a:latin typeface="Arial"/>
              </a:rPr>
              <a:t>Click to edit the notes format</a:t>
            </a:r>
          </a:p>
        </p:txBody>
      </p:sp>
      <p:sp>
        <p:nvSpPr>
          <p:cNvPr id="192" name="PlaceHolder 3"/>
          <p:cNvSpPr>
            <a:spLocks noGrp="1"/>
          </p:cNvSpPr>
          <p:nvPr>
            <p:ph type="hdr"/>
          </p:nvPr>
        </p:nvSpPr>
        <p:spPr>
          <a:xfrm>
            <a:off x="0" y="0"/>
            <a:ext cx="3372840" cy="502560"/>
          </a:xfrm>
          <a:prstGeom prst="rect">
            <a:avLst/>
          </a:prstGeom>
        </p:spPr>
        <p:txBody>
          <a:bodyPr lIns="0" tIns="0" rIns="0" bIns="0">
            <a:noAutofit/>
          </a:bodyPr>
          <a:lstStyle/>
          <a:p>
            <a:r>
              <a:rPr lang="en-US" sz="1400" b="0" strike="noStrike" spc="-1">
                <a:latin typeface="Times New Roman"/>
              </a:rPr>
              <a:t> </a:t>
            </a:r>
          </a:p>
        </p:txBody>
      </p:sp>
      <p:sp>
        <p:nvSpPr>
          <p:cNvPr id="193" name="PlaceHolder 4"/>
          <p:cNvSpPr>
            <a:spLocks noGrp="1"/>
          </p:cNvSpPr>
          <p:nvPr>
            <p:ph type="dt"/>
          </p:nvPr>
        </p:nvSpPr>
        <p:spPr>
          <a:xfrm>
            <a:off x="4399200" y="0"/>
            <a:ext cx="3372840" cy="502560"/>
          </a:xfrm>
          <a:prstGeom prst="rect">
            <a:avLst/>
          </a:prstGeom>
        </p:spPr>
        <p:txBody>
          <a:bodyPr lIns="0" tIns="0" rIns="0" bIns="0">
            <a:noAutofit/>
          </a:bodyPr>
          <a:lstStyle/>
          <a:p>
            <a:pPr algn="r"/>
            <a:r>
              <a:rPr lang="en-US" sz="1400" b="0" strike="noStrike" spc="-1">
                <a:latin typeface="Times New Roman"/>
              </a:rPr>
              <a:t> </a:t>
            </a:r>
          </a:p>
        </p:txBody>
      </p:sp>
      <p:sp>
        <p:nvSpPr>
          <p:cNvPr id="194" name="PlaceHolder 5"/>
          <p:cNvSpPr>
            <a:spLocks noGrp="1"/>
          </p:cNvSpPr>
          <p:nvPr>
            <p:ph type="ftr"/>
          </p:nvPr>
        </p:nvSpPr>
        <p:spPr>
          <a:xfrm>
            <a:off x="0" y="9555480"/>
            <a:ext cx="3372840" cy="502560"/>
          </a:xfrm>
          <a:prstGeom prst="rect">
            <a:avLst/>
          </a:prstGeom>
        </p:spPr>
        <p:txBody>
          <a:bodyPr lIns="0" tIns="0" rIns="0" bIns="0" anchor="b">
            <a:noAutofit/>
          </a:bodyPr>
          <a:lstStyle/>
          <a:p>
            <a:r>
              <a:rPr lang="en-US" sz="1400" b="0" strike="noStrike" spc="-1">
                <a:latin typeface="Times New Roman"/>
              </a:rPr>
              <a:t> </a:t>
            </a:r>
          </a:p>
        </p:txBody>
      </p:sp>
      <p:sp>
        <p:nvSpPr>
          <p:cNvPr id="195" name="PlaceHolder 6"/>
          <p:cNvSpPr>
            <a:spLocks noGrp="1"/>
          </p:cNvSpPr>
          <p:nvPr>
            <p:ph type="sldNum"/>
          </p:nvPr>
        </p:nvSpPr>
        <p:spPr>
          <a:xfrm>
            <a:off x="4399200" y="9555480"/>
            <a:ext cx="3372840" cy="502560"/>
          </a:xfrm>
          <a:prstGeom prst="rect">
            <a:avLst/>
          </a:prstGeom>
        </p:spPr>
        <p:txBody>
          <a:bodyPr lIns="0" tIns="0" rIns="0" bIns="0" anchor="b">
            <a:noAutofit/>
          </a:bodyPr>
          <a:lstStyle/>
          <a:p>
            <a:pPr algn="r"/>
            <a:fld id="{D149F93C-4639-4EB3-8F0C-62BCBD81E2BD}" type="slidenum">
              <a:rPr lang="en-US" sz="1400" b="0" strike="noStrike" spc="-1">
                <a:latin typeface="Times New Roman"/>
              </a:rPr>
              <a:t>‹#›</a:t>
            </a:fld>
            <a:endParaRPr lang="en-US" sz="1400" b="0" strike="noStrike" spc="-1">
              <a:latin typeface="Times New Roman"/>
            </a:endParaRPr>
          </a:p>
        </p:txBody>
      </p:sp>
    </p:spTree>
    <p:extLst>
      <p:ext uri="{BB962C8B-B14F-4D97-AF65-F5344CB8AC3E}">
        <p14:creationId xmlns:p14="http://schemas.microsoft.com/office/powerpoint/2010/main" val="1539156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en-US" sz="1800" b="0" strike="noStrike" spc="-1">
              <a:solidFill>
                <a:srgbClr val="000000"/>
              </a:solidFill>
              <a:latin typeface="Arial"/>
            </a:endParaRPr>
          </a:p>
        </p:txBody>
      </p:sp>
      <p:sp>
        <p:nvSpPr>
          <p:cNvPr id="24"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25"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en-US" sz="1800" b="0" strike="noStrike" spc="-1">
              <a:solidFill>
                <a:srgbClr val="000000"/>
              </a:solidFill>
              <a:latin typeface="Arial"/>
            </a:endParaRPr>
          </a:p>
        </p:txBody>
      </p:sp>
      <p:sp>
        <p:nvSpPr>
          <p:cNvPr id="2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2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29"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30"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en-US" sz="1800" b="0" strike="noStrike" spc="-1">
              <a:solidFill>
                <a:srgbClr val="000000"/>
              </a:solidFill>
              <a:latin typeface="Arial"/>
            </a:endParaRPr>
          </a:p>
        </p:txBody>
      </p:sp>
      <p:sp>
        <p:nvSpPr>
          <p:cNvPr id="32"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33"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34"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35"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36"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37"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0EAA64-D349-435E-8C5E-1F0C861B09F9}" type="datetime1">
              <a:rPr lang="en-US" smtClean="0"/>
              <a:t>12/29/2024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2994875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en-US" sz="1800" b="0" strike="noStrike" spc="-1">
              <a:solidFill>
                <a:srgbClr val="000000"/>
              </a:solidFill>
              <a:latin typeface="Arial"/>
            </a:endParaRPr>
          </a:p>
        </p:txBody>
      </p:sp>
      <p:sp>
        <p:nvSpPr>
          <p:cNvPr id="79" name="PlaceHolder 2"/>
          <p:cNvSpPr>
            <a:spLocks noGrp="1"/>
          </p:cNvSpPr>
          <p:nvPr>
            <p:ph type="subTitle"/>
          </p:nvPr>
        </p:nvSpPr>
        <p:spPr>
          <a:xfrm>
            <a:off x="609480" y="1604520"/>
            <a:ext cx="10972440" cy="397728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en-US" sz="1800" b="0" strike="noStrike" spc="-1">
              <a:solidFill>
                <a:srgbClr val="000000"/>
              </a:solidFill>
              <a:latin typeface="Arial"/>
            </a:endParaRPr>
          </a:p>
        </p:txBody>
      </p:sp>
      <p:sp>
        <p:nvSpPr>
          <p:cNvPr id="81"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en-US" sz="1800" b="0" strike="noStrike" spc="-1">
              <a:solidFill>
                <a:srgbClr val="000000"/>
              </a:solidFill>
              <a:latin typeface="Arial"/>
            </a:endParaRPr>
          </a:p>
        </p:txBody>
      </p:sp>
      <p:sp>
        <p:nvSpPr>
          <p:cNvPr id="83"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84"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5"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en-US" sz="1800" b="0" strike="noStrike" spc="-1">
              <a:solidFill>
                <a:srgbClr val="000000"/>
              </a:solidFill>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6" name="PlaceHolder 1"/>
          <p:cNvSpPr>
            <a:spLocks noGrp="1"/>
          </p:cNvSpPr>
          <p:nvPr>
            <p:ph type="subTitle"/>
          </p:nvPr>
        </p:nvSpPr>
        <p:spPr>
          <a:xfrm>
            <a:off x="609480" y="273600"/>
            <a:ext cx="10972440" cy="530784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en-US" sz="1800" b="0" strike="noStrike" spc="-1">
              <a:solidFill>
                <a:srgbClr val="000000"/>
              </a:solidFill>
              <a:latin typeface="Arial"/>
            </a:endParaRPr>
          </a:p>
        </p:txBody>
      </p:sp>
      <p:sp>
        <p:nvSpPr>
          <p:cNvPr id="3" name="PlaceHolder 2"/>
          <p:cNvSpPr>
            <a:spLocks noGrp="1"/>
          </p:cNvSpPr>
          <p:nvPr>
            <p:ph type="subTitle"/>
          </p:nvPr>
        </p:nvSpPr>
        <p:spPr>
          <a:xfrm>
            <a:off x="609480" y="1604520"/>
            <a:ext cx="10972440" cy="397728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en-US" sz="1800" b="0" strike="noStrike" spc="-1">
              <a:solidFill>
                <a:srgbClr val="000000"/>
              </a:solidFill>
              <a:latin typeface="Arial"/>
            </a:endParaRPr>
          </a:p>
        </p:txBody>
      </p:sp>
      <p:sp>
        <p:nvSpPr>
          <p:cNvPr id="88"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89"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90"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en-US" sz="1800" b="0" strike="noStrike" spc="-1">
              <a:solidFill>
                <a:srgbClr val="000000"/>
              </a:solidFill>
              <a:latin typeface="Arial"/>
            </a:endParaRPr>
          </a:p>
        </p:txBody>
      </p:sp>
      <p:sp>
        <p:nvSpPr>
          <p:cNvPr id="92"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93"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94"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en-US" sz="1800" b="0" strike="noStrike" spc="-1">
              <a:solidFill>
                <a:srgbClr val="000000"/>
              </a:solidFill>
              <a:latin typeface="Arial"/>
            </a:endParaRPr>
          </a:p>
        </p:txBody>
      </p:sp>
      <p:sp>
        <p:nvSpPr>
          <p:cNvPr id="96"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9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98"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en-US" sz="1800" b="0" strike="noStrike" spc="-1">
              <a:solidFill>
                <a:srgbClr val="000000"/>
              </a:solidFill>
              <a:latin typeface="Arial"/>
            </a:endParaRPr>
          </a:p>
        </p:txBody>
      </p:sp>
      <p:sp>
        <p:nvSpPr>
          <p:cNvPr id="100"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01"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en-US" sz="1800" b="0" strike="noStrike" spc="-1">
              <a:solidFill>
                <a:srgbClr val="000000"/>
              </a:solidFill>
              <a:latin typeface="Arial"/>
            </a:endParaRPr>
          </a:p>
        </p:txBody>
      </p:sp>
      <p:sp>
        <p:nvSpPr>
          <p:cNvPr id="103"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04"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05"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06"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en-US" sz="1800" b="0" strike="noStrike" spc="-1">
              <a:solidFill>
                <a:srgbClr val="000000"/>
              </a:solidFill>
              <a:latin typeface="Arial"/>
            </a:endParaRPr>
          </a:p>
        </p:txBody>
      </p:sp>
      <p:sp>
        <p:nvSpPr>
          <p:cNvPr id="108"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09"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10"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11"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12"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13"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16"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en-US" sz="1800" b="0" strike="noStrike" spc="-1">
              <a:solidFill>
                <a:srgbClr val="000000"/>
              </a:solidFill>
              <a:latin typeface="Arial"/>
            </a:endParaRPr>
          </a:p>
        </p:txBody>
      </p:sp>
      <p:sp>
        <p:nvSpPr>
          <p:cNvPr id="117" name="PlaceHolder 2"/>
          <p:cNvSpPr>
            <a:spLocks noGrp="1"/>
          </p:cNvSpPr>
          <p:nvPr>
            <p:ph type="subTitle"/>
          </p:nvPr>
        </p:nvSpPr>
        <p:spPr>
          <a:xfrm>
            <a:off x="609480" y="1604520"/>
            <a:ext cx="10972440" cy="397728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en-US" sz="1800" b="0" strike="noStrike" spc="-1">
              <a:solidFill>
                <a:srgbClr val="000000"/>
              </a:solidFill>
              <a:latin typeface="Arial"/>
            </a:endParaRPr>
          </a:p>
        </p:txBody>
      </p:sp>
      <p:sp>
        <p:nvSpPr>
          <p:cNvPr id="119"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0"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en-US" sz="1800" b="0" strike="noStrike" spc="-1">
              <a:solidFill>
                <a:srgbClr val="000000"/>
              </a:solidFill>
              <a:latin typeface="Arial"/>
            </a:endParaRPr>
          </a:p>
        </p:txBody>
      </p:sp>
      <p:sp>
        <p:nvSpPr>
          <p:cNvPr id="121"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22"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en-US" sz="1800" b="0" strike="noStrike" spc="-1">
              <a:solidFill>
                <a:srgbClr val="000000"/>
              </a:solidFill>
              <a:latin typeface="Arial"/>
            </a:endParaRPr>
          </a:p>
        </p:txBody>
      </p:sp>
      <p:sp>
        <p:nvSpPr>
          <p:cNvPr id="5"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3"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en-US" sz="1800" b="0" strike="noStrike" spc="-1">
              <a:solidFill>
                <a:srgbClr val="000000"/>
              </a:solidFill>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24" name="PlaceHolder 1"/>
          <p:cNvSpPr>
            <a:spLocks noGrp="1"/>
          </p:cNvSpPr>
          <p:nvPr>
            <p:ph type="subTitle"/>
          </p:nvPr>
        </p:nvSpPr>
        <p:spPr>
          <a:xfrm>
            <a:off x="609480" y="273600"/>
            <a:ext cx="10972440" cy="530784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5"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en-US" sz="1800" b="0" strike="noStrike" spc="-1">
              <a:solidFill>
                <a:srgbClr val="000000"/>
              </a:solidFill>
              <a:latin typeface="Arial"/>
            </a:endParaRPr>
          </a:p>
        </p:txBody>
      </p:sp>
      <p:sp>
        <p:nvSpPr>
          <p:cNvPr id="126"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27"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28"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29"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en-US" sz="1800" b="0" strike="noStrike" spc="-1">
              <a:solidFill>
                <a:srgbClr val="000000"/>
              </a:solidFill>
              <a:latin typeface="Arial"/>
            </a:endParaRPr>
          </a:p>
        </p:txBody>
      </p:sp>
      <p:sp>
        <p:nvSpPr>
          <p:cNvPr id="130"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3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32"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en-US" sz="1800" b="0" strike="noStrike" spc="-1">
              <a:solidFill>
                <a:srgbClr val="000000"/>
              </a:solidFill>
              <a:latin typeface="Arial"/>
            </a:endParaRPr>
          </a:p>
        </p:txBody>
      </p:sp>
      <p:sp>
        <p:nvSpPr>
          <p:cNvPr id="134"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3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36"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en-US" sz="1800" b="0" strike="noStrike" spc="-1">
              <a:solidFill>
                <a:srgbClr val="000000"/>
              </a:solidFill>
              <a:latin typeface="Arial"/>
            </a:endParaRPr>
          </a:p>
        </p:txBody>
      </p:sp>
      <p:sp>
        <p:nvSpPr>
          <p:cNvPr id="138"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39"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en-US" sz="1800" b="0" strike="noStrike" spc="-1">
              <a:solidFill>
                <a:srgbClr val="000000"/>
              </a:solidFill>
              <a:latin typeface="Arial"/>
            </a:endParaRPr>
          </a:p>
        </p:txBody>
      </p:sp>
      <p:sp>
        <p:nvSpPr>
          <p:cNvPr id="141"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42"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43"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44"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en-US" sz="1800" b="0" strike="noStrike" spc="-1">
              <a:solidFill>
                <a:srgbClr val="000000"/>
              </a:solidFill>
              <a:latin typeface="Arial"/>
            </a:endParaRPr>
          </a:p>
        </p:txBody>
      </p:sp>
      <p:sp>
        <p:nvSpPr>
          <p:cNvPr id="146"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47"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48"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49"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50"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51"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0EAA64-D349-435E-8C5E-1F0C861B09F9}" type="datetime1">
              <a:rPr lang="en-US" smtClean="0"/>
              <a:t>12/29/2024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748094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en-US" sz="1800" b="0" strike="noStrike" spc="-1">
              <a:solidFill>
                <a:srgbClr val="000000"/>
              </a:solidFill>
              <a:latin typeface="Arial"/>
            </a:endParaRPr>
          </a:p>
        </p:txBody>
      </p:sp>
      <p:sp>
        <p:nvSpPr>
          <p:cNvPr id="7"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8"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en-US" sz="1800" b="0" strike="noStrike" spc="-1">
              <a:solidFill>
                <a:srgbClr val="000000"/>
              </a:solid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09480" y="273600"/>
            <a:ext cx="10972440" cy="530784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en-US" sz="1800" b="0" strike="noStrike" spc="-1">
              <a:solidFill>
                <a:srgbClr val="000000"/>
              </a:solidFill>
              <a:latin typeface="Arial"/>
            </a:endParaRPr>
          </a:p>
        </p:txBody>
      </p:sp>
      <p:sp>
        <p:nvSpPr>
          <p:cNvPr id="1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3"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4"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en-US" sz="1800" b="0" strike="noStrike" spc="-1">
              <a:solidFill>
                <a:srgbClr val="000000"/>
              </a:solidFill>
              <a:latin typeface="Arial"/>
            </a:endParaRPr>
          </a:p>
        </p:txBody>
      </p:sp>
      <p:sp>
        <p:nvSpPr>
          <p:cNvPr id="16"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8"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en-US" sz="1800" b="0" strike="noStrike" spc="-1">
              <a:solidFill>
                <a:srgbClr val="000000"/>
              </a:solidFill>
              <a:latin typeface="Arial"/>
            </a:endParaRPr>
          </a:p>
        </p:txBody>
      </p:sp>
      <p:sp>
        <p:nvSpPr>
          <p:cNvPr id="2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2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22"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noAutofit/>
          </a:bodyPr>
          <a:lstStyle/>
          <a:p>
            <a:r>
              <a:rPr lang="en-US" sz="1800" b="0" strike="noStrike" spc="-1">
                <a:solidFill>
                  <a:srgbClr val="000000"/>
                </a:solidFill>
                <a:latin typeface="Arial"/>
              </a:rPr>
              <a:t>Click to edit the title text format</a:t>
            </a:r>
          </a:p>
        </p:txBody>
      </p:sp>
      <p:sp>
        <p:nvSpPr>
          <p:cNvPr id="3"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28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en-US" sz="20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en-US" sz="18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en-US" sz="18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700"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 name="PlaceHolder 1"/>
          <p:cNvSpPr>
            <a:spLocks noGrp="1"/>
          </p:cNvSpPr>
          <p:nvPr>
            <p:ph type="title"/>
          </p:nvPr>
        </p:nvSpPr>
        <p:spPr>
          <a:xfrm>
            <a:off x="609480" y="273600"/>
            <a:ext cx="10972440" cy="1144800"/>
          </a:xfrm>
          <a:prstGeom prst="rect">
            <a:avLst/>
          </a:prstGeom>
        </p:spPr>
        <p:txBody>
          <a:bodyPr lIns="0" tIns="0" rIns="0" bIns="0" anchor="ctr">
            <a:noAutofit/>
          </a:bodyPr>
          <a:lstStyle/>
          <a:p>
            <a:r>
              <a:rPr lang="en-US" sz="1800" b="0" strike="noStrike" spc="-1">
                <a:solidFill>
                  <a:srgbClr val="000000"/>
                </a:solidFill>
                <a:latin typeface="Arial"/>
              </a:rPr>
              <a:t>Click to edit the title text format</a:t>
            </a:r>
          </a:p>
        </p:txBody>
      </p:sp>
      <p:sp>
        <p:nvSpPr>
          <p:cNvPr id="77"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28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en-US" sz="20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en-US" sz="18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en-US" sz="18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4" name="PlaceHolder 1"/>
          <p:cNvSpPr>
            <a:spLocks noGrp="1"/>
          </p:cNvSpPr>
          <p:nvPr>
            <p:ph type="title"/>
          </p:nvPr>
        </p:nvSpPr>
        <p:spPr>
          <a:xfrm>
            <a:off x="838080" y="454680"/>
            <a:ext cx="10514880" cy="1145160"/>
          </a:xfrm>
          <a:prstGeom prst="rect">
            <a:avLst/>
          </a:prstGeom>
        </p:spPr>
        <p:txBody>
          <a:bodyPr lIns="0" tIns="0" rIns="0" bIns="0" anchor="ctr">
            <a:spAutoFit/>
          </a:bodyPr>
          <a:lstStyle/>
          <a:p>
            <a:r>
              <a:rPr lang="en-US" sz="4400" b="0" strike="noStrike" spc="-1">
                <a:solidFill>
                  <a:srgbClr val="000000"/>
                </a:solidFill>
                <a:latin typeface="Arial"/>
              </a:rPr>
              <a:t>Click to edit the title text format</a:t>
            </a:r>
          </a:p>
        </p:txBody>
      </p:sp>
      <p:sp>
        <p:nvSpPr>
          <p:cNvPr id="115"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28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en-US" sz="20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en-US" sz="18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en-US" sz="18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biblegateway.com/passage/?search=Luke%202&amp;version=NIV#fen-NIV-24976a" TargetMode="Externa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hyperlink" Target="https://youtube.com/shorts/CHOuLLvnNGg?si=OMpLIhUTV2lXvZgq" TargetMode="External"/><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auy8YyHNiY" TargetMode="External"/><Relationship Id="rId2" Type="http://schemas.openxmlformats.org/officeDocument/2006/relationships/hyperlink" Target="https://www.youtube.com/watch?v=E-kDMhXSfd8" TargetMode="Externa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hyperlink" Target="https://www.youtube.com/watch?v=5_iob6lOUOI&amp;list=RDGMEMpBTPDS4vUcNkxDpMWGK7rwVM5_iob6lOUOI&amp;start_radio=1" TargetMode="Externa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hyperlink" Target="https://www.youtube.com/watch?v=vBOa1SI8lZU&amp;list=RDvBOa1SI8lZU&amp;start_radio=1&amp;ab_channel=MissYesenia" TargetMode="Externa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hyperlink" Target="https://www.youtube.com/watch?v=hNiKoJgvbtI&amp;ab_channel=ajugofjoe" TargetMode="Externa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hyperlink" Target="https://www.shilohchurchbpt.org/wp-content/uploads/2024/08/106209-Shiloh-Baptist-Church-3.png" TargetMode="External"/><Relationship Id="rId2" Type="http://schemas.openxmlformats.org/officeDocument/2006/relationships/hyperlink" Target="https://app.rightnowmedia.org/join/shilohbaptistch" TargetMode="Externa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CustomShape 1"/>
          <p:cNvSpPr/>
          <p:nvPr/>
        </p:nvSpPr>
        <p:spPr>
          <a:xfrm>
            <a:off x="838080" y="365040"/>
            <a:ext cx="10514880" cy="1324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gn="ctr">
              <a:lnSpc>
                <a:spcPct val="90000"/>
              </a:lnSpc>
            </a:pPr>
            <a:r>
              <a:rPr lang="en-US" sz="6600" b="1" strike="noStrike" spc="-1">
                <a:solidFill>
                  <a:srgbClr val="FF0000"/>
                </a:solidFill>
                <a:latin typeface="Calibri"/>
                <a:ea typeface="DejaVu Sans"/>
              </a:rPr>
              <a:t>Intercessory Prayer</a:t>
            </a:r>
            <a:endParaRPr lang="en-US" sz="6600" b="0" strike="noStrike" spc="-1">
              <a:latin typeface="Arial"/>
            </a:endParaRPr>
          </a:p>
        </p:txBody>
      </p:sp>
      <p:sp>
        <p:nvSpPr>
          <p:cNvPr id="197" name="CustomShape 2"/>
          <p:cNvSpPr/>
          <p:nvPr/>
        </p:nvSpPr>
        <p:spPr>
          <a:xfrm>
            <a:off x="838080" y="1825560"/>
            <a:ext cx="10514880" cy="4859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algn="ctr">
              <a:lnSpc>
                <a:spcPct val="90000"/>
              </a:lnSpc>
              <a:spcBef>
                <a:spcPts val="1001"/>
              </a:spcBef>
            </a:pPr>
            <a:endParaRPr lang="en-US" sz="1800" b="0" strike="noStrike" spc="-1">
              <a:latin typeface="Arial"/>
            </a:endParaRPr>
          </a:p>
          <a:p>
            <a:pPr algn="ctr">
              <a:lnSpc>
                <a:spcPct val="90000"/>
              </a:lnSpc>
              <a:spcBef>
                <a:spcPts val="1001"/>
              </a:spcBef>
            </a:pPr>
            <a:endParaRPr lang="en-US" sz="1800" b="0" strike="noStrike" spc="-1">
              <a:latin typeface="Arial"/>
            </a:endParaRPr>
          </a:p>
          <a:p>
            <a:pPr algn="ctr">
              <a:lnSpc>
                <a:spcPct val="90000"/>
              </a:lnSpc>
              <a:spcBef>
                <a:spcPts val="1001"/>
              </a:spcBef>
            </a:pPr>
            <a:endParaRPr lang="en-US" sz="1800" b="0" strike="noStrike" spc="-1">
              <a:latin typeface="Arial"/>
            </a:endParaRPr>
          </a:p>
          <a:p>
            <a:pPr algn="ctr">
              <a:lnSpc>
                <a:spcPct val="90000"/>
              </a:lnSpc>
              <a:spcBef>
                <a:spcPts val="1001"/>
              </a:spcBef>
            </a:pPr>
            <a:endParaRPr lang="en-US" sz="1800" b="0" strike="noStrike" spc="-1">
              <a:latin typeface="Arial"/>
            </a:endParaRPr>
          </a:p>
          <a:p>
            <a:pPr algn="ctr">
              <a:lnSpc>
                <a:spcPct val="90000"/>
              </a:lnSpc>
              <a:spcBef>
                <a:spcPts val="1001"/>
              </a:spcBef>
            </a:pPr>
            <a:endParaRPr lang="en-US" sz="1800" b="0" strike="noStrike" spc="-1">
              <a:latin typeface="Arial"/>
            </a:endParaRPr>
          </a:p>
          <a:p>
            <a:pPr algn="ctr">
              <a:lnSpc>
                <a:spcPct val="90000"/>
              </a:lnSpc>
              <a:spcBef>
                <a:spcPts val="1001"/>
              </a:spcBef>
            </a:pPr>
            <a:r>
              <a:rPr lang="en-US" sz="3600" b="1" i="1" strike="noStrike" spc="-1">
                <a:solidFill>
                  <a:srgbClr val="FF0000"/>
                </a:solidFill>
                <a:latin typeface="Calibri"/>
                <a:ea typeface="DejaVu Sans"/>
              </a:rPr>
              <a:t>                            </a:t>
            </a:r>
            <a:endParaRPr lang="en-US" sz="3600" b="0" strike="noStrike" spc="-1">
              <a:latin typeface="Arial"/>
            </a:endParaRPr>
          </a:p>
          <a:p>
            <a:pPr algn="ctr">
              <a:lnSpc>
                <a:spcPct val="90000"/>
              </a:lnSpc>
              <a:spcBef>
                <a:spcPts val="1001"/>
              </a:spcBef>
            </a:pPr>
            <a:endParaRPr lang="en-US" sz="3600" b="0" strike="noStrike" spc="-1">
              <a:latin typeface="Arial"/>
            </a:endParaRPr>
          </a:p>
          <a:p>
            <a:pPr algn="ctr">
              <a:lnSpc>
                <a:spcPct val="90000"/>
              </a:lnSpc>
              <a:spcBef>
                <a:spcPts val="1001"/>
              </a:spcBef>
            </a:pPr>
            <a:endParaRPr lang="en-US" sz="3600" b="0" strike="noStrike" spc="-1">
              <a:latin typeface="Arial"/>
            </a:endParaRPr>
          </a:p>
          <a:p>
            <a:pPr algn="ctr">
              <a:lnSpc>
                <a:spcPct val="90000"/>
              </a:lnSpc>
              <a:spcBef>
                <a:spcPts val="1001"/>
              </a:spcBef>
            </a:pPr>
            <a:endParaRPr lang="en-US" sz="3600" b="0" strike="noStrike" spc="-1">
              <a:latin typeface="Arial"/>
            </a:endParaRPr>
          </a:p>
        </p:txBody>
      </p:sp>
      <p:pic>
        <p:nvPicPr>
          <p:cNvPr id="198" name="Picture 2"/>
          <p:cNvPicPr/>
          <p:nvPr/>
        </p:nvPicPr>
        <p:blipFill>
          <a:blip r:embed="rId2"/>
          <a:stretch/>
        </p:blipFill>
        <p:spPr>
          <a:xfrm>
            <a:off x="2282760" y="1690560"/>
            <a:ext cx="7777080" cy="4205520"/>
          </a:xfrm>
          <a:prstGeom prst="rect">
            <a:avLst/>
          </a:prstGeom>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15339F-674E-1E18-E9A9-5E7DC198D04E}"/>
              </a:ext>
            </a:extLst>
          </p:cNvPr>
          <p:cNvSpPr>
            <a:spLocks noGrp="1"/>
          </p:cNvSpPr>
          <p:nvPr>
            <p:ph type="title"/>
          </p:nvPr>
        </p:nvSpPr>
        <p:spPr>
          <a:xfrm>
            <a:off x="609480" y="465203"/>
            <a:ext cx="10972440" cy="1218795"/>
          </a:xfrm>
        </p:spPr>
        <p:txBody>
          <a:bodyPr/>
          <a:lstStyle/>
          <a:p>
            <a:pPr algn="ctr"/>
            <a:r>
              <a:rPr lang="en-US" b="1" dirty="0"/>
              <a:t>Divine Destiny (God Already Knew)</a:t>
            </a:r>
            <a:br>
              <a:rPr lang="en-US" b="1" dirty="0"/>
            </a:br>
            <a:r>
              <a:rPr lang="en-US" b="1" i="1" strike="noStrike" spc="-1" dirty="0">
                <a:latin typeface="Calibri"/>
                <a:ea typeface="DejaVu Sans"/>
              </a:rPr>
              <a:t>Luke 2:1-4</a:t>
            </a:r>
            <a:endParaRPr lang="en-US" dirty="0"/>
          </a:p>
        </p:txBody>
      </p:sp>
      <p:sp>
        <p:nvSpPr>
          <p:cNvPr id="3" name="Text Placeholder 2">
            <a:extLst>
              <a:ext uri="{FF2B5EF4-FFF2-40B4-BE49-F238E27FC236}">
                <a16:creationId xmlns:a16="http://schemas.microsoft.com/office/drawing/2014/main" xmlns="" id="{93288662-8ABA-739B-67E8-EFF27673B695}"/>
              </a:ext>
            </a:extLst>
          </p:cNvPr>
          <p:cNvSpPr>
            <a:spLocks noGrp="1"/>
          </p:cNvSpPr>
          <p:nvPr>
            <p:ph type="body"/>
          </p:nvPr>
        </p:nvSpPr>
        <p:spPr>
          <a:xfrm>
            <a:off x="609480" y="1909170"/>
            <a:ext cx="10972440" cy="3977280"/>
          </a:xfrm>
        </p:spPr>
        <p:txBody>
          <a:bodyPr>
            <a:normAutofit/>
          </a:bodyPr>
          <a:lstStyle/>
          <a:p>
            <a:pPr algn="l"/>
            <a:r>
              <a:rPr lang="en-US" sz="2800" b="1" i="1" dirty="0">
                <a:solidFill>
                  <a:srgbClr val="FF0000"/>
                </a:solidFill>
                <a:effectLst/>
                <a:latin typeface="system-ui"/>
              </a:rPr>
              <a:t>In those days Caesar Augustus issued a decree that a census should be taken of the entire Roman world. </a:t>
            </a:r>
            <a:r>
              <a:rPr lang="en-US" sz="2800" b="1" i="1" baseline="30000" dirty="0">
                <a:solidFill>
                  <a:srgbClr val="FF0000"/>
                </a:solidFill>
                <a:effectLst/>
                <a:latin typeface="system-ui"/>
              </a:rPr>
              <a:t>2 </a:t>
            </a:r>
            <a:r>
              <a:rPr lang="en-US" sz="2800" b="1" i="1" dirty="0">
                <a:solidFill>
                  <a:srgbClr val="FF0000"/>
                </a:solidFill>
                <a:effectLst/>
                <a:latin typeface="system-ui"/>
              </a:rPr>
              <a:t>(This was the first census that took place while</a:t>
            </a:r>
            <a:r>
              <a:rPr lang="en-US" sz="2800" b="1" i="1" baseline="30000" dirty="0">
                <a:solidFill>
                  <a:srgbClr val="FF0000"/>
                </a:solidFill>
                <a:effectLst/>
                <a:latin typeface="system-ui"/>
              </a:rPr>
              <a:t>[</a:t>
            </a:r>
            <a:r>
              <a:rPr lang="en-US" sz="2800" b="1" i="1" baseline="30000" dirty="0">
                <a:solidFill>
                  <a:srgbClr val="FF0000"/>
                </a:solidFill>
                <a:effectLst/>
                <a:latin typeface="system-ui"/>
                <a:hlinkClick r:id="rId2" tooltip="See footnote a">
                  <a:extLst>
                    <a:ext uri="{A12FA001-AC4F-418D-AE19-62706E023703}">
                      <ahyp:hlinkClr xmlns:ahyp="http://schemas.microsoft.com/office/drawing/2018/hyperlinkcolor" xmlns="" val="tx"/>
                    </a:ext>
                  </a:extLst>
                </a:hlinkClick>
              </a:rPr>
              <a:t>a</a:t>
            </a:r>
            <a:r>
              <a:rPr lang="en-US" sz="2800" b="1" i="1" baseline="30000" dirty="0">
                <a:solidFill>
                  <a:srgbClr val="FF0000"/>
                </a:solidFill>
                <a:effectLst/>
                <a:latin typeface="system-ui"/>
              </a:rPr>
              <a:t>]</a:t>
            </a:r>
            <a:r>
              <a:rPr lang="en-US" sz="2800" b="1" i="1" dirty="0">
                <a:solidFill>
                  <a:srgbClr val="FF0000"/>
                </a:solidFill>
                <a:effectLst/>
                <a:latin typeface="system-ui"/>
              </a:rPr>
              <a:t> Quirinius was governor of Syria.) </a:t>
            </a:r>
            <a:r>
              <a:rPr lang="en-US" sz="2800" b="1" i="1" baseline="30000" dirty="0">
                <a:solidFill>
                  <a:srgbClr val="FF0000"/>
                </a:solidFill>
                <a:effectLst/>
                <a:latin typeface="system-ui"/>
              </a:rPr>
              <a:t>3 </a:t>
            </a:r>
            <a:r>
              <a:rPr lang="en-US" sz="2800" b="1" i="1" dirty="0">
                <a:solidFill>
                  <a:srgbClr val="FF0000"/>
                </a:solidFill>
                <a:effectLst/>
                <a:latin typeface="system-ui"/>
              </a:rPr>
              <a:t>And everyone went to their own town to register.</a:t>
            </a:r>
          </a:p>
          <a:p>
            <a:pPr algn="l"/>
            <a:r>
              <a:rPr lang="en-US" sz="2800" b="1" i="1" baseline="30000" dirty="0">
                <a:solidFill>
                  <a:srgbClr val="FF0000"/>
                </a:solidFill>
                <a:effectLst/>
                <a:latin typeface="system-ui"/>
              </a:rPr>
              <a:t>4 </a:t>
            </a:r>
            <a:r>
              <a:rPr lang="en-US" sz="2800" b="1" i="1" dirty="0">
                <a:solidFill>
                  <a:srgbClr val="FF0000"/>
                </a:solidFill>
                <a:effectLst/>
                <a:latin typeface="system-ui"/>
              </a:rPr>
              <a:t>So Joseph also went up from the town of Nazareth in Galilee to Judea, to Bethlehem the town of David, because he belonged to the house and line of David. </a:t>
            </a:r>
          </a:p>
          <a:p>
            <a:pPr lvl="1"/>
            <a:r>
              <a:rPr lang="en-US" b="1" dirty="0">
                <a:latin typeface="system-ui"/>
              </a:rPr>
              <a:t>A Change of Administrations</a:t>
            </a:r>
          </a:p>
          <a:p>
            <a:pPr lvl="1"/>
            <a:r>
              <a:rPr lang="en-US" b="1" dirty="0">
                <a:latin typeface="system-ui"/>
              </a:rPr>
              <a:t>Increasing Taxes</a:t>
            </a:r>
          </a:p>
          <a:p>
            <a:pPr lvl="1"/>
            <a:r>
              <a:rPr lang="en-US" b="1" dirty="0">
                <a:latin typeface="system-ui"/>
              </a:rPr>
              <a:t>Don’t Fear the Journey, Embrace It</a:t>
            </a:r>
          </a:p>
          <a:p>
            <a:pPr lvl="1"/>
            <a:r>
              <a:rPr lang="en-US" b="1" dirty="0">
                <a:latin typeface="system-ui"/>
              </a:rPr>
              <a:t>They Were Going with and Among Family</a:t>
            </a:r>
            <a:endParaRPr lang="en-US" dirty="0"/>
          </a:p>
        </p:txBody>
      </p:sp>
    </p:spTree>
    <p:extLst>
      <p:ext uri="{BB962C8B-B14F-4D97-AF65-F5344CB8AC3E}">
        <p14:creationId xmlns:p14="http://schemas.microsoft.com/office/powerpoint/2010/main" val="9202407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E3B786B-CEC7-3B97-BD54-1E5E497087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30EE561B-EDD3-FCFE-B019-3284E3A28078}"/>
              </a:ext>
            </a:extLst>
          </p:cNvPr>
          <p:cNvSpPr>
            <a:spLocks noGrp="1"/>
          </p:cNvSpPr>
          <p:nvPr>
            <p:ph type="title"/>
          </p:nvPr>
        </p:nvSpPr>
        <p:spPr>
          <a:xfrm>
            <a:off x="609480" y="100136"/>
            <a:ext cx="10972440" cy="1595314"/>
          </a:xfrm>
        </p:spPr>
        <p:txBody>
          <a:bodyPr/>
          <a:lstStyle/>
          <a:p>
            <a:pPr algn="ctr"/>
            <a:r>
              <a:rPr lang="en-US" b="1" dirty="0"/>
              <a:t/>
            </a:r>
            <a:br>
              <a:rPr lang="en-US" b="1" dirty="0"/>
            </a:br>
            <a:r>
              <a:rPr lang="en-US" b="1" dirty="0"/>
              <a:t>No One Left Behind</a:t>
            </a:r>
            <a:br>
              <a:rPr lang="en-US" b="1" dirty="0"/>
            </a:br>
            <a:r>
              <a:rPr lang="en-US" b="1" i="1" strike="noStrike" spc="-1" dirty="0">
                <a:latin typeface="Calibri"/>
                <a:ea typeface="DejaVu Sans"/>
              </a:rPr>
              <a:t>Luke 2:5-7</a:t>
            </a:r>
            <a:r>
              <a:rPr lang="en-US" b="1" i="0" dirty="0">
                <a:solidFill>
                  <a:srgbClr val="000000"/>
                </a:solidFill>
                <a:effectLst/>
                <a:latin typeface="system-ui"/>
              </a:rPr>
              <a:t/>
            </a:r>
            <a:br>
              <a:rPr lang="en-US" b="1" i="0" dirty="0">
                <a:solidFill>
                  <a:srgbClr val="000000"/>
                </a:solidFill>
                <a:effectLst/>
                <a:latin typeface="system-ui"/>
              </a:rPr>
            </a:br>
            <a:endParaRPr lang="en-US" dirty="0"/>
          </a:p>
        </p:txBody>
      </p:sp>
      <p:sp>
        <p:nvSpPr>
          <p:cNvPr id="3" name="Text Placeholder 2">
            <a:extLst>
              <a:ext uri="{FF2B5EF4-FFF2-40B4-BE49-F238E27FC236}">
                <a16:creationId xmlns:a16="http://schemas.microsoft.com/office/drawing/2014/main" xmlns="" id="{3C53EE1C-9DC1-ABFD-3875-26285C59B5E1}"/>
              </a:ext>
            </a:extLst>
          </p:cNvPr>
          <p:cNvSpPr>
            <a:spLocks noGrp="1"/>
          </p:cNvSpPr>
          <p:nvPr>
            <p:ph type="body"/>
          </p:nvPr>
        </p:nvSpPr>
        <p:spPr>
          <a:xfrm>
            <a:off x="609480" y="1495425"/>
            <a:ext cx="10972440" cy="4381499"/>
          </a:xfrm>
        </p:spPr>
        <p:txBody>
          <a:bodyPr>
            <a:noAutofit/>
          </a:bodyPr>
          <a:lstStyle/>
          <a:p>
            <a:pPr algn="l"/>
            <a:r>
              <a:rPr lang="en-US" sz="3200" b="1" i="1" dirty="0">
                <a:solidFill>
                  <a:srgbClr val="FF0000"/>
                </a:solidFill>
                <a:effectLst/>
                <a:latin typeface="system-ui"/>
              </a:rPr>
              <a:t> </a:t>
            </a:r>
            <a:r>
              <a:rPr lang="en-US" sz="3200" b="1" i="1" baseline="30000" dirty="0">
                <a:solidFill>
                  <a:srgbClr val="FF0000"/>
                </a:solidFill>
                <a:effectLst/>
                <a:latin typeface="system-ui"/>
              </a:rPr>
              <a:t>5 </a:t>
            </a:r>
            <a:r>
              <a:rPr lang="en-US" sz="3200" b="1" i="1" u="sng" dirty="0">
                <a:solidFill>
                  <a:srgbClr val="FF0000"/>
                </a:solidFill>
                <a:effectLst/>
                <a:latin typeface="system-ui"/>
              </a:rPr>
              <a:t>He went there to register with Mary</a:t>
            </a:r>
            <a:r>
              <a:rPr lang="en-US" sz="3200" b="1" i="1" dirty="0">
                <a:solidFill>
                  <a:srgbClr val="FF0000"/>
                </a:solidFill>
                <a:effectLst/>
                <a:latin typeface="system-ui"/>
              </a:rPr>
              <a:t>, who was </a:t>
            </a:r>
            <a:r>
              <a:rPr lang="en-US" sz="3200" b="1" i="1" u="sng" dirty="0">
                <a:solidFill>
                  <a:srgbClr val="FF0000"/>
                </a:solidFill>
                <a:effectLst/>
                <a:latin typeface="system-ui"/>
              </a:rPr>
              <a:t>pledged to be married </a:t>
            </a:r>
            <a:r>
              <a:rPr lang="en-US" sz="3200" b="1" i="1" dirty="0">
                <a:solidFill>
                  <a:srgbClr val="FF0000"/>
                </a:solidFill>
                <a:effectLst/>
                <a:latin typeface="system-ui"/>
              </a:rPr>
              <a:t>to him and was </a:t>
            </a:r>
            <a:r>
              <a:rPr lang="en-US" sz="3200" b="1" i="1" u="sng" dirty="0">
                <a:solidFill>
                  <a:srgbClr val="FF0000"/>
                </a:solidFill>
                <a:effectLst/>
                <a:latin typeface="system-ui"/>
              </a:rPr>
              <a:t>expecting a child</a:t>
            </a:r>
            <a:r>
              <a:rPr lang="en-US" sz="3200" b="1" i="1" dirty="0">
                <a:solidFill>
                  <a:srgbClr val="FF0000"/>
                </a:solidFill>
                <a:effectLst/>
                <a:latin typeface="system-ui"/>
              </a:rPr>
              <a:t>. </a:t>
            </a:r>
            <a:r>
              <a:rPr lang="en-US" sz="3200" b="1" i="1" baseline="30000" dirty="0">
                <a:solidFill>
                  <a:srgbClr val="FF0000"/>
                </a:solidFill>
                <a:effectLst/>
                <a:latin typeface="system-ui"/>
              </a:rPr>
              <a:t>6 </a:t>
            </a:r>
            <a:r>
              <a:rPr lang="en-US" sz="3200" b="1" i="1" dirty="0">
                <a:solidFill>
                  <a:srgbClr val="FF0000"/>
                </a:solidFill>
                <a:effectLst/>
                <a:latin typeface="system-ui"/>
              </a:rPr>
              <a:t>While they were there, the time came for the baby to be born, </a:t>
            </a:r>
            <a:r>
              <a:rPr lang="en-US" sz="3200" b="1" i="1" baseline="30000" dirty="0">
                <a:solidFill>
                  <a:srgbClr val="FF0000"/>
                </a:solidFill>
                <a:effectLst/>
                <a:latin typeface="system-ui"/>
              </a:rPr>
              <a:t>7 </a:t>
            </a:r>
            <a:r>
              <a:rPr lang="en-US" sz="3200" b="1" i="1" dirty="0">
                <a:solidFill>
                  <a:srgbClr val="FF0000"/>
                </a:solidFill>
                <a:effectLst/>
                <a:latin typeface="system-ui"/>
              </a:rPr>
              <a:t>and she gave birth to her firstborn, a son. She wrapped him in cloths and placed him in </a:t>
            </a:r>
            <a:r>
              <a:rPr lang="en-US" sz="3200" b="1" i="1" u="sng" dirty="0">
                <a:solidFill>
                  <a:srgbClr val="FF0000"/>
                </a:solidFill>
                <a:effectLst/>
                <a:latin typeface="system-ui"/>
              </a:rPr>
              <a:t>a manger</a:t>
            </a:r>
            <a:r>
              <a:rPr lang="en-US" sz="3200" b="1" i="1" dirty="0">
                <a:solidFill>
                  <a:srgbClr val="FF0000"/>
                </a:solidFill>
                <a:effectLst/>
                <a:latin typeface="system-ui"/>
              </a:rPr>
              <a:t>, because there was no guest room available for them.</a:t>
            </a:r>
          </a:p>
          <a:p>
            <a:pPr algn="l"/>
            <a:r>
              <a:rPr lang="en-US" sz="3200" b="1" i="1" dirty="0">
                <a:solidFill>
                  <a:srgbClr val="FF0000"/>
                </a:solidFill>
                <a:latin typeface="system-ui"/>
              </a:rPr>
              <a:t>	</a:t>
            </a:r>
            <a:r>
              <a:rPr lang="en-US" sz="3000" b="1" i="1" dirty="0">
                <a:latin typeface="system-ui"/>
              </a:rPr>
              <a:t>- Who are the ‘left behind?’ (Children – Neighbors – Enemies)</a:t>
            </a:r>
          </a:p>
          <a:p>
            <a:pPr algn="l"/>
            <a:r>
              <a:rPr lang="en-US" sz="3000" b="1" i="1" dirty="0">
                <a:latin typeface="system-ui"/>
              </a:rPr>
              <a:t>	- Who’s </a:t>
            </a:r>
            <a:r>
              <a:rPr lang="en-US" sz="3000" b="1" i="1" dirty="0" err="1">
                <a:latin typeface="system-ui"/>
              </a:rPr>
              <a:t>Gonna</a:t>
            </a:r>
            <a:r>
              <a:rPr lang="en-US" sz="3000" b="1" i="1" dirty="0">
                <a:latin typeface="system-ui"/>
              </a:rPr>
              <a:t> Tell Them? /Show Them / Help Them</a:t>
            </a:r>
          </a:p>
          <a:p>
            <a:pPr algn="l"/>
            <a:r>
              <a:rPr lang="en-US" sz="3000" b="1" i="1" dirty="0">
                <a:latin typeface="system-ui"/>
              </a:rPr>
              <a:t>	- God Will Make a Way</a:t>
            </a:r>
          </a:p>
          <a:p>
            <a:pPr algn="l"/>
            <a:r>
              <a:rPr lang="en-US" sz="3000" b="1" i="1" dirty="0">
                <a:latin typeface="system-ui"/>
              </a:rPr>
              <a:t>	</a:t>
            </a:r>
            <a:r>
              <a:rPr lang="en-US" sz="3000" b="1" i="1" dirty="0">
                <a:solidFill>
                  <a:srgbClr val="0070C0"/>
                </a:solidFill>
                <a:latin typeface="system-ui"/>
              </a:rPr>
              <a:t>- What </a:t>
            </a:r>
            <a:r>
              <a:rPr lang="en-US" sz="3000" b="1" i="1" u="sng" dirty="0">
                <a:solidFill>
                  <a:srgbClr val="0070C0"/>
                </a:solidFill>
                <a:latin typeface="system-ui"/>
              </a:rPr>
              <a:t>You</a:t>
            </a:r>
            <a:r>
              <a:rPr lang="en-US" sz="3000" b="1" i="1" dirty="0">
                <a:solidFill>
                  <a:srgbClr val="0070C0"/>
                </a:solidFill>
                <a:latin typeface="system-ui"/>
              </a:rPr>
              <a:t> </a:t>
            </a:r>
            <a:r>
              <a:rPr lang="en-US" sz="3000" b="1" i="1" dirty="0" err="1">
                <a:solidFill>
                  <a:srgbClr val="0070C0"/>
                </a:solidFill>
                <a:latin typeface="system-ui"/>
              </a:rPr>
              <a:t>Gonna</a:t>
            </a:r>
            <a:r>
              <a:rPr lang="en-US" sz="3000" b="1" i="1" dirty="0">
                <a:solidFill>
                  <a:srgbClr val="0070C0"/>
                </a:solidFill>
                <a:latin typeface="system-ui"/>
              </a:rPr>
              <a:t> Do? </a:t>
            </a:r>
            <a:endParaRPr lang="en-US" sz="3000" b="1" i="1" dirty="0">
              <a:solidFill>
                <a:srgbClr val="0070C0"/>
              </a:solidFill>
            </a:endParaRPr>
          </a:p>
        </p:txBody>
      </p:sp>
    </p:spTree>
    <p:extLst>
      <p:ext uri="{BB962C8B-B14F-4D97-AF65-F5344CB8AC3E}">
        <p14:creationId xmlns:p14="http://schemas.microsoft.com/office/powerpoint/2010/main" val="3458520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3" name="Down Arrow 7">
            <a:extLst>
              <a:ext uri="{FF2B5EF4-FFF2-40B4-BE49-F238E27FC236}">
                <a16:creationId xmlns:a16="http://schemas.microsoft.com/office/drawing/2014/main" xmlns="" id="{D4771268-CB57-404A-9271-370EB28F60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A45C4AB6-4340-B014-238F-501F633AE7DE}"/>
              </a:ext>
            </a:extLst>
          </p:cNvPr>
          <p:cNvSpPr>
            <a:spLocks noGrp="1"/>
          </p:cNvSpPr>
          <p:nvPr>
            <p:ph type="title"/>
          </p:nvPr>
        </p:nvSpPr>
        <p:spPr>
          <a:xfrm>
            <a:off x="717422" y="1312081"/>
            <a:ext cx="3019425" cy="3857625"/>
          </a:xfrm>
          <a:noFill/>
        </p:spPr>
        <p:txBody>
          <a:bodyPr vert="horz" lIns="91440" tIns="45720" rIns="91440" bIns="45720" rtlCol="0" anchor="ctr">
            <a:normAutofit/>
          </a:bodyPr>
          <a:lstStyle/>
          <a:p>
            <a:pPr algn="ctr"/>
            <a:r>
              <a:rPr lang="en-US" sz="4000" kern="1200" dirty="0">
                <a:solidFill>
                  <a:srgbClr val="FFFFFF"/>
                </a:solidFill>
                <a:latin typeface="+mj-lt"/>
                <a:ea typeface="+mj-ea"/>
                <a:cs typeface="+mj-cs"/>
              </a:rPr>
              <a:t>Floorplan for a Typical House in Bethlehem</a:t>
            </a:r>
          </a:p>
        </p:txBody>
      </p:sp>
      <p:pic>
        <p:nvPicPr>
          <p:cNvPr id="4098" name="Picture 2">
            <a:extLst>
              <a:ext uri="{FF2B5EF4-FFF2-40B4-BE49-F238E27FC236}">
                <a16:creationId xmlns:a16="http://schemas.microsoft.com/office/drawing/2014/main" xmlns="" id="{7A2F772E-5255-057B-508D-9C6103AC9A9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410075" y="390526"/>
            <a:ext cx="7486649" cy="5972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3494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51" name="Rectangle 6150">
            <a:extLst>
              <a:ext uri="{FF2B5EF4-FFF2-40B4-BE49-F238E27FC236}">
                <a16:creationId xmlns:a16="http://schemas.microsoft.com/office/drawing/2014/main" xmlns="" id="{32BC26D8-82FB-445E-AA49-62A77D7C1E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3" name="Rectangle 6152">
            <a:extLst>
              <a:ext uri="{FF2B5EF4-FFF2-40B4-BE49-F238E27FC236}">
                <a16:creationId xmlns:a16="http://schemas.microsoft.com/office/drawing/2014/main" xmlns="" id="{CB44330D-EA18-4254-AA95-EB49948539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a:extLst>
              <a:ext uri="{FF2B5EF4-FFF2-40B4-BE49-F238E27FC236}">
                <a16:creationId xmlns:a16="http://schemas.microsoft.com/office/drawing/2014/main" xmlns="" id="{667164B7-1EFC-64DA-A988-93C27B0B7A8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43025" y="480061"/>
            <a:ext cx="9182100" cy="5897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71400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xmlns="" id="{21C383D4-A2BA-04E2-2AF1-E183D4C2C7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2E8C7DEC-EE5B-C1C5-BAF1-F7E83046BA39}"/>
              </a:ext>
            </a:extLst>
          </p:cNvPr>
          <p:cNvSpPr>
            <a:spLocks noGrp="1"/>
          </p:cNvSpPr>
          <p:nvPr>
            <p:ph type="title"/>
          </p:nvPr>
        </p:nvSpPr>
        <p:spPr>
          <a:xfrm>
            <a:off x="63505" y="3710613"/>
            <a:ext cx="3290887" cy="2452687"/>
          </a:xfrm>
        </p:spPr>
        <p:txBody>
          <a:bodyPr anchor="ctr">
            <a:normAutofit/>
          </a:bodyPr>
          <a:lstStyle/>
          <a:p>
            <a:r>
              <a:rPr lang="en-US" sz="3300" b="1" dirty="0"/>
              <a:t/>
            </a:r>
            <a:br>
              <a:rPr lang="en-US" sz="3300" b="1" dirty="0"/>
            </a:br>
            <a:r>
              <a:rPr lang="en-US" sz="3300" b="1" dirty="0"/>
              <a:t>Don’t Miss YOUR Sign(s)</a:t>
            </a:r>
            <a:br>
              <a:rPr lang="en-US" sz="3300" b="1" dirty="0"/>
            </a:br>
            <a:r>
              <a:rPr lang="en-US" sz="3300" b="1" i="1" strike="noStrike" spc="-1" dirty="0">
                <a:latin typeface="Calibri"/>
                <a:ea typeface="DejaVu Sans"/>
              </a:rPr>
              <a:t>Luke 2:8-12</a:t>
            </a:r>
            <a:r>
              <a:rPr lang="en-US" sz="3300" b="1" i="0" dirty="0">
                <a:effectLst/>
                <a:latin typeface="system-ui"/>
              </a:rPr>
              <a:t/>
            </a:r>
            <a:br>
              <a:rPr lang="en-US" sz="3300" b="1" i="0" dirty="0">
                <a:effectLst/>
                <a:latin typeface="system-ui"/>
              </a:rPr>
            </a:br>
            <a:endParaRPr lang="en-US" sz="3300" dirty="0"/>
          </a:p>
        </p:txBody>
      </p:sp>
      <p:pic>
        <p:nvPicPr>
          <p:cNvPr id="5" name="Picture 4" descr="An unpaved road with lightning at the end">
            <a:extLst>
              <a:ext uri="{FF2B5EF4-FFF2-40B4-BE49-F238E27FC236}">
                <a16:creationId xmlns:a16="http://schemas.microsoft.com/office/drawing/2014/main" xmlns="" id="{52902123-FBD3-620B-D28B-6C4A944FCE64}"/>
              </a:ext>
            </a:extLst>
          </p:cNvPr>
          <p:cNvPicPr>
            <a:picLocks noChangeAspect="1"/>
          </p:cNvPicPr>
          <p:nvPr/>
        </p:nvPicPr>
        <p:blipFill>
          <a:blip r:embed="rId2"/>
          <a:srcRect t="32014" b="22390"/>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Text Placeholder 2">
            <a:extLst>
              <a:ext uri="{FF2B5EF4-FFF2-40B4-BE49-F238E27FC236}">
                <a16:creationId xmlns:a16="http://schemas.microsoft.com/office/drawing/2014/main" xmlns="" id="{CAACE64F-AC5C-48FC-0BCC-13A6F963BB9E}"/>
              </a:ext>
            </a:extLst>
          </p:cNvPr>
          <p:cNvSpPr>
            <a:spLocks noGrp="1"/>
          </p:cNvSpPr>
          <p:nvPr>
            <p:ph type="body"/>
          </p:nvPr>
        </p:nvSpPr>
        <p:spPr>
          <a:xfrm>
            <a:off x="2990850" y="3800475"/>
            <a:ext cx="8853487" cy="2838450"/>
          </a:xfrm>
        </p:spPr>
        <p:txBody>
          <a:bodyPr anchor="ctr">
            <a:noAutofit/>
          </a:bodyPr>
          <a:lstStyle/>
          <a:p>
            <a:pPr>
              <a:spcAft>
                <a:spcPts val="600"/>
              </a:spcAft>
            </a:pPr>
            <a:r>
              <a:rPr lang="en-US" sz="2200" b="1" i="1" baseline="30000" dirty="0">
                <a:solidFill>
                  <a:srgbClr val="FF0000"/>
                </a:solidFill>
                <a:effectLst/>
                <a:latin typeface="system-ui"/>
              </a:rPr>
              <a:t>8 </a:t>
            </a:r>
            <a:r>
              <a:rPr lang="en-US" sz="2200" b="1" i="1" dirty="0">
                <a:solidFill>
                  <a:srgbClr val="FF0000"/>
                </a:solidFill>
                <a:effectLst/>
                <a:latin typeface="system-ui"/>
              </a:rPr>
              <a:t>And there were shepherds living out in the fields nearby, keeping watch over their flocks at night. </a:t>
            </a:r>
            <a:r>
              <a:rPr lang="en-US" sz="2200" b="1" i="1" baseline="30000" dirty="0">
                <a:solidFill>
                  <a:srgbClr val="FF0000"/>
                </a:solidFill>
                <a:effectLst/>
                <a:latin typeface="system-ui"/>
              </a:rPr>
              <a:t>9 </a:t>
            </a:r>
            <a:r>
              <a:rPr lang="en-US" sz="2200" b="1" i="1" u="sng" dirty="0">
                <a:solidFill>
                  <a:srgbClr val="FF0000"/>
                </a:solidFill>
                <a:effectLst/>
                <a:latin typeface="system-ui"/>
              </a:rPr>
              <a:t>An angel of the Lord appeared to them, and the glory of the Lord shone around them, and they were terrified</a:t>
            </a:r>
            <a:r>
              <a:rPr lang="en-US" sz="2200" b="1" i="1" dirty="0">
                <a:solidFill>
                  <a:srgbClr val="FF0000"/>
                </a:solidFill>
                <a:effectLst/>
                <a:latin typeface="system-ui"/>
              </a:rPr>
              <a:t>. </a:t>
            </a:r>
            <a:r>
              <a:rPr lang="en-US" sz="2200" b="1" i="1" baseline="30000" dirty="0">
                <a:solidFill>
                  <a:srgbClr val="FF0000"/>
                </a:solidFill>
                <a:effectLst/>
                <a:latin typeface="system-ui"/>
              </a:rPr>
              <a:t>10 </a:t>
            </a:r>
            <a:r>
              <a:rPr lang="en-US" sz="2200" b="1" i="1" dirty="0">
                <a:solidFill>
                  <a:srgbClr val="FF0000"/>
                </a:solidFill>
                <a:effectLst/>
                <a:latin typeface="system-ui"/>
              </a:rPr>
              <a:t>But the angel said to them, “Do not be afraid. I bring you good news that will cause great joy for all the people. </a:t>
            </a:r>
            <a:r>
              <a:rPr lang="en-US" sz="2200" b="1" i="1" baseline="30000" dirty="0">
                <a:solidFill>
                  <a:srgbClr val="FF0000"/>
                </a:solidFill>
                <a:effectLst/>
                <a:latin typeface="system-ui"/>
              </a:rPr>
              <a:t>11 </a:t>
            </a:r>
            <a:r>
              <a:rPr lang="en-US" sz="2200" b="1" i="1" dirty="0">
                <a:solidFill>
                  <a:srgbClr val="FF0000"/>
                </a:solidFill>
                <a:effectLst/>
                <a:latin typeface="system-ui"/>
              </a:rPr>
              <a:t>Today in the town of David a Savior has been born to you; he is the Messiah, the Lord. </a:t>
            </a:r>
            <a:r>
              <a:rPr lang="en-US" sz="2200" b="1" i="1" baseline="30000" dirty="0">
                <a:solidFill>
                  <a:srgbClr val="FF0000"/>
                </a:solidFill>
                <a:effectLst/>
                <a:latin typeface="system-ui"/>
              </a:rPr>
              <a:t>12 </a:t>
            </a:r>
            <a:r>
              <a:rPr lang="en-US" sz="2200" b="1" i="1" dirty="0">
                <a:solidFill>
                  <a:srgbClr val="FF0000"/>
                </a:solidFill>
                <a:effectLst/>
                <a:latin typeface="system-ui"/>
              </a:rPr>
              <a:t>This will be a sign to you: You will find a baby wrapped in cloths and lying in a manger.”</a:t>
            </a:r>
          </a:p>
          <a:p>
            <a:pPr>
              <a:spcAft>
                <a:spcPts val="600"/>
              </a:spcAft>
            </a:pPr>
            <a:r>
              <a:rPr lang="en-US" sz="2200" b="1" i="1" dirty="0">
                <a:latin typeface="system-ui"/>
              </a:rPr>
              <a:t>    - “We have nothing to fear, but fear itself” – Franklin Roosevelt</a:t>
            </a:r>
          </a:p>
          <a:p>
            <a:pPr>
              <a:spcAft>
                <a:spcPts val="600"/>
              </a:spcAft>
            </a:pPr>
            <a:r>
              <a:rPr lang="en-US" sz="2200" b="1" i="1" dirty="0">
                <a:solidFill>
                  <a:srgbClr val="FF0000"/>
                </a:solidFill>
                <a:latin typeface="system-ui"/>
              </a:rPr>
              <a:t>    - “For God has not given us a spirit of fear, but of power, love and of a   sound mind” </a:t>
            </a:r>
            <a:r>
              <a:rPr lang="en-US" sz="2200" b="1" i="1" dirty="0">
                <a:latin typeface="system-ui"/>
              </a:rPr>
              <a:t>2 Timothy 1:7</a:t>
            </a:r>
            <a:endParaRPr lang="en-US" sz="2200" b="1" i="1" dirty="0"/>
          </a:p>
        </p:txBody>
      </p:sp>
    </p:spTree>
    <p:extLst>
      <p:ext uri="{BB962C8B-B14F-4D97-AF65-F5344CB8AC3E}">
        <p14:creationId xmlns:p14="http://schemas.microsoft.com/office/powerpoint/2010/main" val="8348508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xmlns="" id="{C2F661EB-93EA-C23B-5198-EC63A1D134C6}"/>
            </a:ext>
          </a:extLst>
        </p:cNvPr>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xmlns="" id="{C0763A76-9F1C-4FC5-82B7-DD475DA461B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xmlns="" id="{E81BF4F6-F2CF-4984-9D14-D6966D92F9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0A857206-3E7B-D105-430C-3035A7C42DBD}"/>
              </a:ext>
            </a:extLst>
          </p:cNvPr>
          <p:cNvSpPr>
            <a:spLocks noGrp="1"/>
          </p:cNvSpPr>
          <p:nvPr>
            <p:ph type="title"/>
          </p:nvPr>
        </p:nvSpPr>
        <p:spPr>
          <a:xfrm>
            <a:off x="724548" y="83496"/>
            <a:ext cx="4646904" cy="1624520"/>
          </a:xfrm>
        </p:spPr>
        <p:txBody>
          <a:bodyPr anchor="ctr">
            <a:normAutofit/>
          </a:bodyPr>
          <a:lstStyle/>
          <a:p>
            <a:pPr algn="ctr"/>
            <a:r>
              <a:rPr lang="en-US" sz="2800" b="1" i="0" dirty="0">
                <a:effectLst/>
                <a:latin typeface="system-ui"/>
              </a:rPr>
              <a:t>The Presence of the Lord </a:t>
            </a:r>
            <a:br>
              <a:rPr lang="en-US" sz="2800" b="1" i="0" dirty="0">
                <a:effectLst/>
                <a:latin typeface="system-ui"/>
              </a:rPr>
            </a:br>
            <a:r>
              <a:rPr lang="en-US" sz="2800" b="1" i="0" dirty="0">
                <a:effectLst/>
                <a:latin typeface="system-ui"/>
              </a:rPr>
              <a:t>is Here</a:t>
            </a:r>
            <a:br>
              <a:rPr lang="en-US" sz="2800" b="1" i="0" dirty="0">
                <a:effectLst/>
                <a:latin typeface="system-ui"/>
              </a:rPr>
            </a:br>
            <a:r>
              <a:rPr lang="en-US" sz="2800" b="1" i="0" dirty="0">
                <a:effectLst/>
                <a:latin typeface="system-ui"/>
              </a:rPr>
              <a:t>Luke 2:13-15</a:t>
            </a:r>
            <a:br>
              <a:rPr lang="en-US" sz="2800" b="1" i="0" dirty="0">
                <a:effectLst/>
                <a:latin typeface="system-ui"/>
              </a:rPr>
            </a:br>
            <a:endParaRPr lang="en-US" sz="2800" dirty="0"/>
          </a:p>
        </p:txBody>
      </p:sp>
      <p:sp>
        <p:nvSpPr>
          <p:cNvPr id="3" name="Text Placeholder 2">
            <a:extLst>
              <a:ext uri="{FF2B5EF4-FFF2-40B4-BE49-F238E27FC236}">
                <a16:creationId xmlns:a16="http://schemas.microsoft.com/office/drawing/2014/main" xmlns="" id="{72622764-7C02-D01A-CD39-14406406A88E}"/>
              </a:ext>
            </a:extLst>
          </p:cNvPr>
          <p:cNvSpPr>
            <a:spLocks noGrp="1"/>
          </p:cNvSpPr>
          <p:nvPr>
            <p:ph type="body"/>
          </p:nvPr>
        </p:nvSpPr>
        <p:spPr>
          <a:xfrm>
            <a:off x="200025" y="1485900"/>
            <a:ext cx="5895974" cy="5372100"/>
          </a:xfrm>
        </p:spPr>
        <p:txBody>
          <a:bodyPr anchor="ctr">
            <a:normAutofit/>
          </a:bodyPr>
          <a:lstStyle/>
          <a:p>
            <a:pPr>
              <a:spcAft>
                <a:spcPts val="600"/>
              </a:spcAft>
            </a:pPr>
            <a:r>
              <a:rPr lang="en-US" sz="2800" b="1" i="1" baseline="30000" dirty="0">
                <a:solidFill>
                  <a:srgbClr val="FF0000"/>
                </a:solidFill>
                <a:effectLst/>
                <a:latin typeface="system-ui"/>
              </a:rPr>
              <a:t>13 </a:t>
            </a:r>
            <a:r>
              <a:rPr lang="en-US" sz="2800" b="1" i="1" dirty="0">
                <a:solidFill>
                  <a:srgbClr val="FF0000"/>
                </a:solidFill>
                <a:effectLst/>
                <a:latin typeface="system-ui"/>
              </a:rPr>
              <a:t>Suddenly a great company of the heavenly host appeared with the angel, praising God and saying,</a:t>
            </a:r>
          </a:p>
          <a:p>
            <a:pPr>
              <a:spcAft>
                <a:spcPts val="600"/>
              </a:spcAft>
            </a:pPr>
            <a:r>
              <a:rPr lang="en-US" sz="2800" b="1" i="1" baseline="30000" dirty="0">
                <a:solidFill>
                  <a:srgbClr val="FF0000"/>
                </a:solidFill>
                <a:effectLst/>
                <a:latin typeface="system-ui"/>
              </a:rPr>
              <a:t>14 </a:t>
            </a:r>
            <a:r>
              <a:rPr lang="en-US" sz="2800" b="1" i="1" dirty="0">
                <a:solidFill>
                  <a:srgbClr val="FF0000"/>
                </a:solidFill>
                <a:effectLst/>
                <a:latin typeface="system-ui"/>
              </a:rPr>
              <a:t>“Glory to God in the highest heaven,</a:t>
            </a:r>
            <a:br>
              <a:rPr lang="en-US" sz="2800" b="1" i="1" dirty="0">
                <a:solidFill>
                  <a:srgbClr val="FF0000"/>
                </a:solidFill>
                <a:effectLst/>
                <a:latin typeface="system-ui"/>
              </a:rPr>
            </a:br>
            <a:r>
              <a:rPr lang="en-US" sz="2800" b="1" i="1" dirty="0">
                <a:solidFill>
                  <a:srgbClr val="FF0000"/>
                </a:solidFill>
                <a:effectLst/>
                <a:latin typeface="Courier New" panose="02070309020205020404" pitchFamily="49" charset="0"/>
              </a:rPr>
              <a:t>    </a:t>
            </a:r>
            <a:r>
              <a:rPr lang="en-US" sz="2800" b="1" i="1" dirty="0">
                <a:solidFill>
                  <a:srgbClr val="FF0000"/>
                </a:solidFill>
                <a:effectLst/>
                <a:latin typeface="system-ui"/>
              </a:rPr>
              <a:t>and on earth peace to those on whom his favor rests.”</a:t>
            </a:r>
          </a:p>
          <a:p>
            <a:pPr>
              <a:spcAft>
                <a:spcPts val="600"/>
              </a:spcAft>
            </a:pPr>
            <a:r>
              <a:rPr lang="en-US" sz="2800" b="1" i="1" baseline="30000" dirty="0">
                <a:solidFill>
                  <a:srgbClr val="FF0000"/>
                </a:solidFill>
                <a:effectLst/>
                <a:latin typeface="system-ui"/>
              </a:rPr>
              <a:t>15 </a:t>
            </a:r>
            <a:r>
              <a:rPr lang="en-US" sz="2800" b="1" i="1" dirty="0">
                <a:solidFill>
                  <a:srgbClr val="FF0000"/>
                </a:solidFill>
                <a:effectLst/>
                <a:latin typeface="system-ui"/>
              </a:rPr>
              <a:t>When the angels had left them and gone into heaven, the shepherds said to one another, “Let’s go to Bethlehem and see this thing that has happened, which the Lord has told us about.”</a:t>
            </a:r>
          </a:p>
          <a:p>
            <a:pPr>
              <a:spcAft>
                <a:spcPts val="600"/>
              </a:spcAft>
            </a:pPr>
            <a:r>
              <a:rPr lang="en-US" sz="2800" b="1" dirty="0">
                <a:latin typeface="system-ui"/>
              </a:rPr>
              <a:t>- You’ve Got to See it for Yourself</a:t>
            </a:r>
            <a:endParaRPr lang="en-US" sz="2800" b="1" dirty="0"/>
          </a:p>
        </p:txBody>
      </p:sp>
      <p:pic>
        <p:nvPicPr>
          <p:cNvPr id="5" name="Picture 4" descr="Low Angle View Of Clouds In Sky">
            <a:extLst>
              <a:ext uri="{FF2B5EF4-FFF2-40B4-BE49-F238E27FC236}">
                <a16:creationId xmlns:a16="http://schemas.microsoft.com/office/drawing/2014/main" xmlns="" id="{1BBFD354-9E54-B6B0-6C98-A751826F7C0D}"/>
              </a:ext>
            </a:extLst>
          </p:cNvPr>
          <p:cNvPicPr>
            <a:picLocks noChangeAspect="1"/>
          </p:cNvPicPr>
          <p:nvPr/>
        </p:nvPicPr>
        <p:blipFill>
          <a:blip r:embed="rId2"/>
          <a:srcRect l="19582" r="21017" b="-2"/>
          <a:stretch/>
        </p:blipFill>
        <p:spPr>
          <a:xfrm>
            <a:off x="6096000" y="1"/>
            <a:ext cx="6102825" cy="6858000"/>
          </a:xfrm>
          <a:prstGeom prst="rect">
            <a:avLst/>
          </a:prstGeom>
        </p:spPr>
      </p:pic>
    </p:spTree>
    <p:extLst>
      <p:ext uri="{BB962C8B-B14F-4D97-AF65-F5344CB8AC3E}">
        <p14:creationId xmlns:p14="http://schemas.microsoft.com/office/powerpoint/2010/main" val="32953024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39DF07FA-17E1-440B-6415-81B23AAA04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6E82539F-A25E-6DCE-0897-B55AE7AA4F74}"/>
              </a:ext>
            </a:extLst>
          </p:cNvPr>
          <p:cNvSpPr>
            <a:spLocks noGrp="1"/>
          </p:cNvSpPr>
          <p:nvPr>
            <p:ph type="title"/>
          </p:nvPr>
        </p:nvSpPr>
        <p:spPr>
          <a:xfrm>
            <a:off x="609480" y="-644751"/>
            <a:ext cx="10972440" cy="3046988"/>
          </a:xfrm>
        </p:spPr>
        <p:txBody>
          <a:bodyPr/>
          <a:lstStyle/>
          <a:p>
            <a:pPr algn="ctr"/>
            <a:r>
              <a:rPr lang="en-US" b="1" dirty="0"/>
              <a:t/>
            </a:r>
            <a:br>
              <a:rPr lang="en-US" b="1" dirty="0"/>
            </a:br>
            <a:r>
              <a:rPr lang="en-US" b="1" dirty="0"/>
              <a:t>You Don’t Know, Like I Know, </a:t>
            </a:r>
            <a:br>
              <a:rPr lang="en-US" b="1" dirty="0"/>
            </a:br>
            <a:r>
              <a:rPr lang="en-US" b="1" dirty="0"/>
              <a:t>What the Lord has Done….</a:t>
            </a:r>
            <a:br>
              <a:rPr lang="en-US" b="1" dirty="0"/>
            </a:br>
            <a:r>
              <a:rPr lang="en-US" b="1" i="1" strike="noStrike" spc="-1" dirty="0">
                <a:latin typeface="Calibri"/>
                <a:ea typeface="DejaVu Sans"/>
              </a:rPr>
              <a:t>Luke 2:16-21</a:t>
            </a:r>
            <a:r>
              <a:rPr lang="en-US" b="1" i="0" dirty="0">
                <a:solidFill>
                  <a:srgbClr val="000000"/>
                </a:solidFill>
                <a:effectLst/>
                <a:latin typeface="system-ui"/>
              </a:rPr>
              <a:t/>
            </a:r>
            <a:br>
              <a:rPr lang="en-US" b="1" i="0" dirty="0">
                <a:solidFill>
                  <a:srgbClr val="000000"/>
                </a:solidFill>
                <a:effectLst/>
                <a:latin typeface="system-ui"/>
              </a:rPr>
            </a:br>
            <a:endParaRPr lang="en-US" dirty="0"/>
          </a:p>
        </p:txBody>
      </p:sp>
      <p:sp>
        <p:nvSpPr>
          <p:cNvPr id="3" name="Text Placeholder 2">
            <a:extLst>
              <a:ext uri="{FF2B5EF4-FFF2-40B4-BE49-F238E27FC236}">
                <a16:creationId xmlns:a16="http://schemas.microsoft.com/office/drawing/2014/main" xmlns="" id="{6824ECB2-87B5-4E7A-8639-13FEB12F5CBF}"/>
              </a:ext>
            </a:extLst>
          </p:cNvPr>
          <p:cNvSpPr>
            <a:spLocks noGrp="1"/>
          </p:cNvSpPr>
          <p:nvPr>
            <p:ph type="body"/>
          </p:nvPr>
        </p:nvSpPr>
        <p:spPr>
          <a:xfrm>
            <a:off x="609480" y="2009775"/>
            <a:ext cx="10972440" cy="5214814"/>
          </a:xfrm>
        </p:spPr>
        <p:txBody>
          <a:bodyPr>
            <a:normAutofit fontScale="77500" lnSpcReduction="20000"/>
          </a:bodyPr>
          <a:lstStyle/>
          <a:p>
            <a:pPr algn="l"/>
            <a:r>
              <a:rPr lang="en-US" sz="4100" b="1" i="1" baseline="30000" dirty="0">
                <a:solidFill>
                  <a:srgbClr val="FF0000"/>
                </a:solidFill>
                <a:effectLst/>
                <a:latin typeface="system-ui"/>
              </a:rPr>
              <a:t>16 </a:t>
            </a:r>
            <a:r>
              <a:rPr lang="en-US" sz="4100" b="1" i="1" dirty="0">
                <a:solidFill>
                  <a:srgbClr val="FF0000"/>
                </a:solidFill>
                <a:effectLst/>
                <a:latin typeface="system-ui"/>
              </a:rPr>
              <a:t>So they hurried off and found Mary and Joseph, and the baby, who was lying in the manger. </a:t>
            </a:r>
            <a:r>
              <a:rPr lang="en-US" sz="4100" b="1" i="1" baseline="30000" dirty="0">
                <a:solidFill>
                  <a:srgbClr val="FF0000"/>
                </a:solidFill>
                <a:effectLst/>
                <a:latin typeface="system-ui"/>
              </a:rPr>
              <a:t>17 </a:t>
            </a:r>
            <a:r>
              <a:rPr lang="en-US" sz="4100" b="1" i="1" dirty="0">
                <a:solidFill>
                  <a:srgbClr val="FF0000"/>
                </a:solidFill>
                <a:effectLst/>
                <a:latin typeface="system-ui"/>
              </a:rPr>
              <a:t>When they had seen him, </a:t>
            </a:r>
            <a:r>
              <a:rPr lang="en-US" sz="4100" b="1" i="1" u="sng" dirty="0">
                <a:solidFill>
                  <a:srgbClr val="FF0000"/>
                </a:solidFill>
                <a:effectLst/>
                <a:latin typeface="system-ui"/>
              </a:rPr>
              <a:t>they spread the word</a:t>
            </a:r>
            <a:r>
              <a:rPr lang="en-US" sz="4100" b="1" i="1" dirty="0">
                <a:solidFill>
                  <a:srgbClr val="FF0000"/>
                </a:solidFill>
                <a:effectLst/>
                <a:latin typeface="system-ui"/>
              </a:rPr>
              <a:t> concerning what had been told them about this child, </a:t>
            </a:r>
            <a:r>
              <a:rPr lang="en-US" sz="4100" b="1" i="1" baseline="30000" dirty="0">
                <a:solidFill>
                  <a:srgbClr val="FF0000"/>
                </a:solidFill>
                <a:effectLst/>
                <a:latin typeface="system-ui"/>
              </a:rPr>
              <a:t>18 </a:t>
            </a:r>
            <a:r>
              <a:rPr lang="en-US" sz="4100" b="1" i="1" dirty="0">
                <a:solidFill>
                  <a:srgbClr val="FF0000"/>
                </a:solidFill>
                <a:effectLst/>
                <a:latin typeface="system-ui"/>
              </a:rPr>
              <a:t>and all who heard it were amazed at what the shepherds said to them. </a:t>
            </a:r>
            <a:r>
              <a:rPr lang="en-US" sz="4100" b="1" i="1" baseline="30000" dirty="0">
                <a:solidFill>
                  <a:srgbClr val="FF0000"/>
                </a:solidFill>
                <a:effectLst/>
                <a:latin typeface="system-ui"/>
              </a:rPr>
              <a:t>19 </a:t>
            </a:r>
            <a:r>
              <a:rPr lang="en-US" sz="4100" b="1" i="1" dirty="0">
                <a:solidFill>
                  <a:srgbClr val="FF0000"/>
                </a:solidFill>
                <a:effectLst/>
                <a:latin typeface="system-ui"/>
              </a:rPr>
              <a:t>But Mary treasured up all these things and pondered them in her heart. </a:t>
            </a:r>
            <a:r>
              <a:rPr lang="en-US" sz="4100" b="1" i="1" baseline="30000" dirty="0">
                <a:solidFill>
                  <a:srgbClr val="FF0000"/>
                </a:solidFill>
                <a:effectLst/>
                <a:latin typeface="system-ui"/>
              </a:rPr>
              <a:t>20 </a:t>
            </a:r>
            <a:r>
              <a:rPr lang="en-US" sz="4100" b="1" i="1" u="sng" dirty="0">
                <a:solidFill>
                  <a:srgbClr val="FF0000"/>
                </a:solidFill>
                <a:effectLst/>
                <a:latin typeface="system-ui"/>
              </a:rPr>
              <a:t>The shepherds returned, glorifying and praising God </a:t>
            </a:r>
            <a:r>
              <a:rPr lang="en-US" sz="4100" b="1" i="1" dirty="0">
                <a:solidFill>
                  <a:srgbClr val="FF0000"/>
                </a:solidFill>
                <a:effectLst/>
                <a:latin typeface="system-ui"/>
              </a:rPr>
              <a:t>for all the things they had heard and seen, which were just as they had been told.</a:t>
            </a:r>
          </a:p>
          <a:p>
            <a:pPr algn="l"/>
            <a:r>
              <a:rPr lang="en-US" sz="4100" b="1" i="1" baseline="30000" dirty="0">
                <a:solidFill>
                  <a:srgbClr val="FF0000"/>
                </a:solidFill>
                <a:effectLst/>
                <a:latin typeface="system-ui"/>
              </a:rPr>
              <a:t>21 </a:t>
            </a:r>
            <a:r>
              <a:rPr lang="en-US" sz="4100" b="1" i="1" dirty="0">
                <a:solidFill>
                  <a:srgbClr val="FF0000"/>
                </a:solidFill>
                <a:effectLst/>
                <a:latin typeface="system-ui"/>
              </a:rPr>
              <a:t>On the eighth day, when it was time to circumcise the child, he was named Jesus, the name the angel had given him before he was conceived.</a:t>
            </a:r>
          </a:p>
          <a:p>
            <a:pPr algn="l"/>
            <a:r>
              <a:rPr lang="en-US" sz="3800" b="1" dirty="0">
                <a:effectLst/>
                <a:latin typeface="system-ui"/>
              </a:rPr>
              <a:t>	    -  Only YOU can tell YOUR STORY</a:t>
            </a:r>
          </a:p>
          <a:p>
            <a:pPr algn="l"/>
            <a:r>
              <a:rPr lang="en-US" sz="3800" b="1" dirty="0">
                <a:effectLst/>
                <a:latin typeface="system-ui"/>
              </a:rPr>
              <a:t>	    -  Let Somebody Know….Through Your Praise</a:t>
            </a:r>
          </a:p>
          <a:p>
            <a:pPr algn="l"/>
            <a:r>
              <a:rPr lang="en-US" sz="3800" b="1" dirty="0">
                <a:latin typeface="system-ui"/>
              </a:rPr>
              <a:t>             </a:t>
            </a:r>
            <a:r>
              <a:rPr lang="en-US" sz="2800" b="0" i="0" dirty="0">
                <a:solidFill>
                  <a:srgbClr val="000000"/>
                </a:solidFill>
                <a:effectLst/>
                <a:latin typeface="system-ui"/>
              </a:rPr>
              <a:t/>
            </a:r>
            <a:br>
              <a:rPr lang="en-US" sz="2800" b="0" i="0" dirty="0">
                <a:solidFill>
                  <a:srgbClr val="000000"/>
                </a:solidFill>
                <a:effectLst/>
                <a:latin typeface="system-ui"/>
              </a:rPr>
            </a:br>
            <a:endParaRPr lang="en-US" sz="3200" dirty="0"/>
          </a:p>
          <a:p>
            <a:endParaRPr lang="en-US" dirty="0"/>
          </a:p>
        </p:txBody>
      </p:sp>
    </p:spTree>
    <p:extLst>
      <p:ext uri="{BB962C8B-B14F-4D97-AF65-F5344CB8AC3E}">
        <p14:creationId xmlns:p14="http://schemas.microsoft.com/office/powerpoint/2010/main" val="23408254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8ED209-42CB-F928-AD6D-BA05AC9190C1}"/>
              </a:ext>
            </a:extLst>
          </p:cNvPr>
          <p:cNvSpPr>
            <a:spLocks noGrp="1"/>
          </p:cNvSpPr>
          <p:nvPr>
            <p:ph type="title"/>
          </p:nvPr>
        </p:nvSpPr>
        <p:spPr>
          <a:xfrm>
            <a:off x="609467" y="741428"/>
            <a:ext cx="10972440" cy="1218795"/>
          </a:xfrm>
        </p:spPr>
        <p:txBody>
          <a:bodyPr/>
          <a:lstStyle/>
          <a:p>
            <a:pPr algn="ctr"/>
            <a:r>
              <a:rPr lang="en-US" b="1" dirty="0"/>
              <a:t>God Let’s You Make The Choice</a:t>
            </a:r>
            <a:br>
              <a:rPr lang="en-US" b="1" dirty="0"/>
            </a:br>
            <a:r>
              <a:rPr lang="en-US" b="1" dirty="0"/>
              <a:t>What Will You Choose?  Heaven or Hell</a:t>
            </a:r>
          </a:p>
        </p:txBody>
      </p:sp>
      <p:sp>
        <p:nvSpPr>
          <p:cNvPr id="4" name="Rectangle 1">
            <a:extLst>
              <a:ext uri="{FF2B5EF4-FFF2-40B4-BE49-F238E27FC236}">
                <a16:creationId xmlns:a16="http://schemas.microsoft.com/office/drawing/2014/main" xmlns="" id="{1883AAB5-F19B-2D56-28F4-5CDFA1AD72BE}"/>
              </a:ext>
            </a:extLst>
          </p:cNvPr>
          <p:cNvSpPr>
            <a:spLocks noGrp="1" noChangeArrowheads="1"/>
          </p:cNvSpPr>
          <p:nvPr>
            <p:ph sz="quarter" idx="13"/>
          </p:nvPr>
        </p:nvSpPr>
        <p:spPr bwMode="auto">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1155CC"/>
                </a:solidFill>
                <a:effectLst/>
                <a:latin typeface="Arial" panose="020B0604020202020204" pitchFamily="34" charset="0"/>
                <a:cs typeface="Arial" panose="020B0604020202020204" pitchFamily="34" charset="0"/>
                <a:hlinkClick r:id="rId2"/>
              </a:rPr>
              <a:t>https://youtube.com/shorts/CHOuLLvnNGg?si=OMpLIhUTV2lXvZgq</a:t>
            </a:r>
            <a:r>
              <a:rPr kumimoji="0" lang="en-US" altLang="en-US" sz="1800" b="0" i="0" u="none" strike="noStrike" cap="none" normalizeH="0" baseline="0" dirty="0">
                <a:ln>
                  <a:noFill/>
                </a:ln>
                <a:solidFill>
                  <a:schemeClr val="tx1"/>
                </a:solidFill>
                <a:effectLs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212671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BE8A664-2DC5-C18B-16C1-1FCD11EA11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0AA0254A-F467-B86E-5D1D-DA01CBAE8D95}"/>
              </a:ext>
            </a:extLst>
          </p:cNvPr>
          <p:cNvSpPr>
            <a:spLocks noGrp="1"/>
          </p:cNvSpPr>
          <p:nvPr>
            <p:ph type="title"/>
          </p:nvPr>
        </p:nvSpPr>
        <p:spPr>
          <a:xfrm>
            <a:off x="609480" y="527877"/>
            <a:ext cx="10972440" cy="1828193"/>
          </a:xfrm>
        </p:spPr>
        <p:txBody>
          <a:bodyPr/>
          <a:lstStyle/>
          <a:p>
            <a:pPr algn="ctr"/>
            <a:r>
              <a:rPr lang="en-US" b="1" i="0" dirty="0">
                <a:solidFill>
                  <a:srgbClr val="000000"/>
                </a:solidFill>
                <a:effectLst/>
                <a:latin typeface="system-ui"/>
              </a:rPr>
              <a:t>You’ve Got to Choose for Yourself</a:t>
            </a:r>
            <a:br>
              <a:rPr lang="en-US" b="1" i="0" dirty="0">
                <a:solidFill>
                  <a:srgbClr val="000000"/>
                </a:solidFill>
                <a:effectLst/>
                <a:latin typeface="system-ui"/>
              </a:rPr>
            </a:br>
            <a:r>
              <a:rPr lang="en-US" b="1" i="0" dirty="0">
                <a:solidFill>
                  <a:srgbClr val="000000"/>
                </a:solidFill>
                <a:effectLst/>
                <a:latin typeface="system-ui"/>
              </a:rPr>
              <a:t>Matthew </a:t>
            </a:r>
            <a:r>
              <a:rPr lang="en-US" b="1" dirty="0">
                <a:solidFill>
                  <a:srgbClr val="000000"/>
                </a:solidFill>
                <a:latin typeface="system-ui"/>
              </a:rPr>
              <a:t>6:14-15</a:t>
            </a:r>
            <a:r>
              <a:rPr lang="en-US" b="1" i="0" dirty="0">
                <a:solidFill>
                  <a:srgbClr val="000000"/>
                </a:solidFill>
                <a:effectLst/>
                <a:latin typeface="system-ui"/>
              </a:rPr>
              <a:t/>
            </a:r>
            <a:br>
              <a:rPr lang="en-US" b="1" i="0" dirty="0">
                <a:solidFill>
                  <a:srgbClr val="000000"/>
                </a:solidFill>
                <a:effectLst/>
                <a:latin typeface="system-ui"/>
              </a:rPr>
            </a:br>
            <a:endParaRPr lang="en-US" dirty="0"/>
          </a:p>
        </p:txBody>
      </p:sp>
      <p:sp>
        <p:nvSpPr>
          <p:cNvPr id="3" name="Text Placeholder 2">
            <a:extLst>
              <a:ext uri="{FF2B5EF4-FFF2-40B4-BE49-F238E27FC236}">
                <a16:creationId xmlns:a16="http://schemas.microsoft.com/office/drawing/2014/main" xmlns="" id="{3EBBE188-0625-89CE-1481-74A95353CFA7}"/>
              </a:ext>
            </a:extLst>
          </p:cNvPr>
          <p:cNvSpPr>
            <a:spLocks noGrp="1"/>
          </p:cNvSpPr>
          <p:nvPr>
            <p:ph type="body"/>
          </p:nvPr>
        </p:nvSpPr>
        <p:spPr>
          <a:xfrm>
            <a:off x="609480" y="1804545"/>
            <a:ext cx="10972440" cy="3977280"/>
          </a:xfrm>
        </p:spPr>
        <p:txBody>
          <a:bodyPr>
            <a:normAutofit/>
          </a:bodyPr>
          <a:lstStyle/>
          <a:p>
            <a:pPr algn="l"/>
            <a:r>
              <a:rPr lang="en-US" b="1" i="0" dirty="0">
                <a:solidFill>
                  <a:srgbClr val="FF0000"/>
                </a:solidFill>
                <a:effectLst/>
                <a:latin typeface="Google Sans"/>
              </a:rPr>
              <a:t>"For if you forgive other people when they sin against you, your heavenly Father will also forgive you. But if you do not forgive others their sins, your Father will not forgive your sins“</a:t>
            </a:r>
          </a:p>
          <a:p>
            <a:pPr algn="l"/>
            <a:r>
              <a:rPr lang="en-US" b="1" dirty="0">
                <a:solidFill>
                  <a:srgbClr val="FF0000"/>
                </a:solidFill>
                <a:latin typeface="Google Sans"/>
              </a:rPr>
              <a:t>	</a:t>
            </a:r>
            <a:r>
              <a:rPr lang="en-US" b="1" dirty="0">
                <a:solidFill>
                  <a:schemeClr val="tx1">
                    <a:lumMod val="95000"/>
                    <a:lumOff val="5000"/>
                  </a:schemeClr>
                </a:solidFill>
                <a:latin typeface="Google Sans"/>
              </a:rPr>
              <a:t>How Many Times Has God Forgiven You?</a:t>
            </a:r>
            <a:endParaRPr lang="en-US" b="1" dirty="0">
              <a:solidFill>
                <a:schemeClr val="tx1">
                  <a:lumMod val="95000"/>
                  <a:lumOff val="5000"/>
                </a:schemeClr>
              </a:solidFill>
            </a:endParaRPr>
          </a:p>
        </p:txBody>
      </p:sp>
    </p:spTree>
    <p:extLst>
      <p:ext uri="{BB962C8B-B14F-4D97-AF65-F5344CB8AC3E}">
        <p14:creationId xmlns:p14="http://schemas.microsoft.com/office/powerpoint/2010/main" val="24404314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7AC8FF09-549D-00D2-388F-1F5F6C2307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7F5674B4-D056-6E0B-55A9-2C806CB037CE}"/>
              </a:ext>
            </a:extLst>
          </p:cNvPr>
          <p:cNvSpPr>
            <a:spLocks noGrp="1"/>
          </p:cNvSpPr>
          <p:nvPr>
            <p:ph type="title"/>
          </p:nvPr>
        </p:nvSpPr>
        <p:spPr>
          <a:xfrm>
            <a:off x="609480" y="527877"/>
            <a:ext cx="10972440" cy="1828193"/>
          </a:xfrm>
        </p:spPr>
        <p:txBody>
          <a:bodyPr/>
          <a:lstStyle/>
          <a:p>
            <a:pPr algn="ctr"/>
            <a:r>
              <a:rPr lang="en-US" b="1" dirty="0"/>
              <a:t>Never Forget God’s Promise</a:t>
            </a:r>
            <a:br>
              <a:rPr lang="en-US" b="1" dirty="0"/>
            </a:br>
            <a:r>
              <a:rPr lang="en-US" b="1" dirty="0"/>
              <a:t>Psalm 34:7-10</a:t>
            </a:r>
            <a:r>
              <a:rPr lang="en-US" b="1" i="0" dirty="0">
                <a:solidFill>
                  <a:srgbClr val="000000"/>
                </a:solidFill>
                <a:effectLst/>
                <a:latin typeface="system-ui"/>
              </a:rPr>
              <a:t/>
            </a:r>
            <a:br>
              <a:rPr lang="en-US" b="1" i="0" dirty="0">
                <a:solidFill>
                  <a:srgbClr val="000000"/>
                </a:solidFill>
                <a:effectLst/>
                <a:latin typeface="system-ui"/>
              </a:rPr>
            </a:br>
            <a:endParaRPr lang="en-US" dirty="0"/>
          </a:p>
        </p:txBody>
      </p:sp>
      <p:sp>
        <p:nvSpPr>
          <p:cNvPr id="3" name="Text Placeholder 2">
            <a:extLst>
              <a:ext uri="{FF2B5EF4-FFF2-40B4-BE49-F238E27FC236}">
                <a16:creationId xmlns:a16="http://schemas.microsoft.com/office/drawing/2014/main" xmlns="" id="{9E7D6945-710E-3B92-6C8E-36BED116E1F4}"/>
              </a:ext>
            </a:extLst>
          </p:cNvPr>
          <p:cNvSpPr>
            <a:spLocks noGrp="1"/>
          </p:cNvSpPr>
          <p:nvPr>
            <p:ph type="body"/>
          </p:nvPr>
        </p:nvSpPr>
        <p:spPr>
          <a:xfrm>
            <a:off x="609480" y="1947420"/>
            <a:ext cx="10972440" cy="3977280"/>
          </a:xfrm>
        </p:spPr>
        <p:txBody>
          <a:bodyPr>
            <a:normAutofit/>
          </a:bodyPr>
          <a:lstStyle/>
          <a:p>
            <a:pPr algn="l"/>
            <a:r>
              <a:rPr lang="en-US" sz="3600" b="1" i="1" baseline="30000" dirty="0">
                <a:solidFill>
                  <a:srgbClr val="FF0000"/>
                </a:solidFill>
                <a:effectLst/>
                <a:latin typeface="system-ui"/>
              </a:rPr>
              <a:t>7 </a:t>
            </a:r>
            <a:r>
              <a:rPr lang="en-US" sz="3600" b="1" i="1" dirty="0">
                <a:solidFill>
                  <a:srgbClr val="FF0000"/>
                </a:solidFill>
                <a:effectLst/>
                <a:latin typeface="system-ui"/>
              </a:rPr>
              <a:t>The angel of the </a:t>
            </a:r>
            <a:r>
              <a:rPr lang="en-US" sz="3600" b="1" i="1" cap="small" dirty="0">
                <a:solidFill>
                  <a:srgbClr val="FF0000"/>
                </a:solidFill>
                <a:effectLst/>
                <a:latin typeface="system-ui"/>
              </a:rPr>
              <a:t>Lord</a:t>
            </a:r>
            <a:r>
              <a:rPr lang="en-US" sz="3600" b="1" i="1" dirty="0">
                <a:solidFill>
                  <a:srgbClr val="FF0000"/>
                </a:solidFill>
                <a:effectLst/>
                <a:latin typeface="system-ui"/>
              </a:rPr>
              <a:t> encamps around those who fear  him, and he delivers them.</a:t>
            </a:r>
          </a:p>
          <a:p>
            <a:pPr algn="l"/>
            <a:r>
              <a:rPr lang="en-US" sz="3600" b="1" i="1" baseline="30000" dirty="0">
                <a:solidFill>
                  <a:srgbClr val="FF0000"/>
                </a:solidFill>
                <a:effectLst/>
                <a:latin typeface="system-ui"/>
              </a:rPr>
              <a:t>8 </a:t>
            </a:r>
            <a:r>
              <a:rPr lang="en-US" sz="3600" b="1" i="1" dirty="0">
                <a:solidFill>
                  <a:srgbClr val="FF0000"/>
                </a:solidFill>
                <a:effectLst/>
                <a:latin typeface="system-ui"/>
              </a:rPr>
              <a:t>Taste and see that the </a:t>
            </a:r>
            <a:r>
              <a:rPr lang="en-US" sz="3600" b="1" i="1" cap="small" dirty="0">
                <a:solidFill>
                  <a:srgbClr val="FF0000"/>
                </a:solidFill>
                <a:effectLst/>
                <a:latin typeface="system-ui"/>
              </a:rPr>
              <a:t>Lord</a:t>
            </a:r>
            <a:r>
              <a:rPr lang="en-US" sz="3600" b="1" i="1" dirty="0">
                <a:solidFill>
                  <a:srgbClr val="FF0000"/>
                </a:solidFill>
                <a:effectLst/>
                <a:latin typeface="system-ui"/>
              </a:rPr>
              <a:t> is good;</a:t>
            </a:r>
            <a:br>
              <a:rPr lang="en-US" sz="3600" b="1" i="1" dirty="0">
                <a:solidFill>
                  <a:srgbClr val="FF0000"/>
                </a:solidFill>
                <a:effectLst/>
                <a:latin typeface="system-ui"/>
              </a:rPr>
            </a:br>
            <a:r>
              <a:rPr lang="en-US" sz="3600" b="1" i="1" dirty="0">
                <a:solidFill>
                  <a:srgbClr val="FF0000"/>
                </a:solidFill>
                <a:effectLst/>
                <a:latin typeface="Courier New" panose="02070309020205020404" pitchFamily="49" charset="0"/>
              </a:rPr>
              <a:t>    </a:t>
            </a:r>
            <a:r>
              <a:rPr lang="en-US" sz="3600" b="1" i="1" dirty="0">
                <a:solidFill>
                  <a:srgbClr val="FF0000"/>
                </a:solidFill>
                <a:effectLst/>
                <a:latin typeface="system-ui"/>
              </a:rPr>
              <a:t>blessed is the one who takes refuge in him.</a:t>
            </a:r>
            <a:br>
              <a:rPr lang="en-US" sz="3600" b="1" i="1" dirty="0">
                <a:solidFill>
                  <a:srgbClr val="FF0000"/>
                </a:solidFill>
                <a:effectLst/>
                <a:latin typeface="system-ui"/>
              </a:rPr>
            </a:br>
            <a:r>
              <a:rPr lang="en-US" sz="3600" b="1" i="1" baseline="30000" dirty="0">
                <a:solidFill>
                  <a:srgbClr val="FF0000"/>
                </a:solidFill>
                <a:effectLst/>
                <a:latin typeface="system-ui"/>
              </a:rPr>
              <a:t>9 </a:t>
            </a:r>
            <a:r>
              <a:rPr lang="en-US" sz="3600" b="1" i="1" dirty="0">
                <a:solidFill>
                  <a:srgbClr val="FF0000"/>
                </a:solidFill>
                <a:effectLst/>
                <a:latin typeface="system-ui"/>
              </a:rPr>
              <a:t>Fear the </a:t>
            </a:r>
            <a:r>
              <a:rPr lang="en-US" sz="3600" b="1" i="1" cap="small" dirty="0">
                <a:solidFill>
                  <a:srgbClr val="FF0000"/>
                </a:solidFill>
                <a:effectLst/>
                <a:latin typeface="system-ui"/>
              </a:rPr>
              <a:t>Lord</a:t>
            </a:r>
            <a:r>
              <a:rPr lang="en-US" sz="3600" b="1" i="1" dirty="0">
                <a:solidFill>
                  <a:srgbClr val="FF0000"/>
                </a:solidFill>
                <a:effectLst/>
                <a:latin typeface="system-ui"/>
              </a:rPr>
              <a:t>, you his holy people,</a:t>
            </a:r>
            <a:br>
              <a:rPr lang="en-US" sz="3600" b="1" i="1" dirty="0">
                <a:solidFill>
                  <a:srgbClr val="FF0000"/>
                </a:solidFill>
                <a:effectLst/>
                <a:latin typeface="system-ui"/>
              </a:rPr>
            </a:br>
            <a:r>
              <a:rPr lang="en-US" sz="3600" b="1" i="1" dirty="0">
                <a:solidFill>
                  <a:srgbClr val="FF0000"/>
                </a:solidFill>
                <a:effectLst/>
                <a:latin typeface="Courier New" panose="02070309020205020404" pitchFamily="49" charset="0"/>
              </a:rPr>
              <a:t>    </a:t>
            </a:r>
            <a:r>
              <a:rPr lang="en-US" sz="3600" b="1" i="1" dirty="0">
                <a:solidFill>
                  <a:srgbClr val="FF0000"/>
                </a:solidFill>
                <a:effectLst/>
                <a:latin typeface="system-ui"/>
              </a:rPr>
              <a:t>for those who fear him lack nothing.</a:t>
            </a:r>
            <a:br>
              <a:rPr lang="en-US" sz="3600" b="1" i="1" dirty="0">
                <a:solidFill>
                  <a:srgbClr val="FF0000"/>
                </a:solidFill>
                <a:effectLst/>
                <a:latin typeface="system-ui"/>
              </a:rPr>
            </a:br>
            <a:r>
              <a:rPr lang="en-US" sz="3600" b="1" i="1" baseline="30000" dirty="0">
                <a:solidFill>
                  <a:srgbClr val="FF0000"/>
                </a:solidFill>
                <a:effectLst/>
                <a:latin typeface="system-ui"/>
              </a:rPr>
              <a:t>10 </a:t>
            </a:r>
            <a:r>
              <a:rPr lang="en-US" sz="3600" b="1" i="1" dirty="0">
                <a:solidFill>
                  <a:srgbClr val="FF0000"/>
                </a:solidFill>
                <a:effectLst/>
                <a:latin typeface="system-ui"/>
              </a:rPr>
              <a:t>The lions may grow weak and hungry,</a:t>
            </a:r>
            <a:br>
              <a:rPr lang="en-US" sz="3600" b="1" i="1" dirty="0">
                <a:solidFill>
                  <a:srgbClr val="FF0000"/>
                </a:solidFill>
                <a:effectLst/>
                <a:latin typeface="system-ui"/>
              </a:rPr>
            </a:br>
            <a:r>
              <a:rPr lang="en-US" sz="3600" b="1" i="1" dirty="0">
                <a:solidFill>
                  <a:srgbClr val="FF0000"/>
                </a:solidFill>
                <a:effectLst/>
                <a:latin typeface="Courier New" panose="02070309020205020404" pitchFamily="49" charset="0"/>
              </a:rPr>
              <a:t>    </a:t>
            </a:r>
            <a:r>
              <a:rPr lang="en-US" sz="3600" b="1" i="1" dirty="0">
                <a:solidFill>
                  <a:srgbClr val="FF0000"/>
                </a:solidFill>
                <a:effectLst/>
                <a:latin typeface="system-ui"/>
              </a:rPr>
              <a:t>but those who seek the </a:t>
            </a:r>
            <a:r>
              <a:rPr lang="en-US" sz="3600" b="1" i="1" cap="small" dirty="0">
                <a:solidFill>
                  <a:srgbClr val="FF0000"/>
                </a:solidFill>
                <a:effectLst/>
                <a:latin typeface="system-ui"/>
              </a:rPr>
              <a:t>Lord</a:t>
            </a:r>
            <a:r>
              <a:rPr lang="en-US" sz="3600" b="1" i="1" dirty="0">
                <a:solidFill>
                  <a:srgbClr val="FF0000"/>
                </a:solidFill>
                <a:effectLst/>
                <a:latin typeface="system-ui"/>
              </a:rPr>
              <a:t> lack no good thing.</a:t>
            </a:r>
          </a:p>
        </p:txBody>
      </p:sp>
    </p:spTree>
    <p:extLst>
      <p:ext uri="{BB962C8B-B14F-4D97-AF65-F5344CB8AC3E}">
        <p14:creationId xmlns:p14="http://schemas.microsoft.com/office/powerpoint/2010/main" val="39280563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CustomShape 1"/>
          <p:cNvSpPr/>
          <p:nvPr/>
        </p:nvSpPr>
        <p:spPr>
          <a:xfrm>
            <a:off x="1179360" y="0"/>
            <a:ext cx="9832680" cy="1470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91000" lnSpcReduction="20000"/>
          </a:bodyPr>
          <a:lstStyle/>
          <a:p>
            <a:pPr algn="ctr">
              <a:lnSpc>
                <a:spcPct val="90000"/>
              </a:lnSpc>
            </a:pPr>
            <a:r>
              <a:rPr lang="en-US" sz="4000" b="1" strike="noStrike" spc="-1">
                <a:solidFill>
                  <a:srgbClr val="FFFFFF"/>
                </a:solidFill>
                <a:latin typeface="Calibri"/>
                <a:ea typeface="DejaVu Sans"/>
              </a:rPr>
              <a:t>Fe</a:t>
            </a:r>
            <a:r>
              <a:t/>
            </a:r>
            <a:br/>
            <a:r>
              <a:rPr lang="en-US" sz="4000" b="1" strike="noStrike" spc="-1">
                <a:solidFill>
                  <a:srgbClr val="000000"/>
                </a:solidFill>
                <a:latin typeface="Calibri"/>
                <a:ea typeface="DejaVu Sans"/>
              </a:rPr>
              <a:t>Featuring Shiloh Praise Ministry</a:t>
            </a:r>
            <a:r>
              <a:rPr lang="en-US" sz="4000" b="1" strike="noStrike" spc="-1">
                <a:solidFill>
                  <a:srgbClr val="FFFFFF"/>
                </a:solidFill>
                <a:latin typeface="Calibri"/>
                <a:ea typeface="DejaVu Sans"/>
              </a:rPr>
              <a:t>2022</a:t>
            </a:r>
            <a:r>
              <a:t/>
            </a:r>
            <a:br/>
            <a:r>
              <a:rPr lang="en-US" sz="4800" b="1" strike="noStrike" spc="-1">
                <a:solidFill>
                  <a:srgbClr val="FFFFFF"/>
                </a:solidFill>
                <a:latin typeface="Calibri"/>
                <a:ea typeface="DejaVu Sans"/>
              </a:rPr>
              <a:t>Celebrating The Gift of A New Year</a:t>
            </a:r>
            <a:endParaRPr lang="en-US" sz="4800" b="0" strike="noStrike" spc="-1">
              <a:latin typeface="Arial"/>
            </a:endParaRPr>
          </a:p>
        </p:txBody>
      </p:sp>
      <p:pic>
        <p:nvPicPr>
          <p:cNvPr id="200" name="Picture 2"/>
          <p:cNvPicPr/>
          <p:nvPr/>
        </p:nvPicPr>
        <p:blipFill>
          <a:blip r:embed="rId2"/>
          <a:stretch/>
        </p:blipFill>
        <p:spPr>
          <a:xfrm>
            <a:off x="1367280" y="1518480"/>
            <a:ext cx="9102600" cy="5119920"/>
          </a:xfrm>
          <a:prstGeom prst="rect">
            <a:avLst/>
          </a:prstGeom>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FAAD9D-4E2D-78FA-D45E-718D15320CED}"/>
              </a:ext>
            </a:extLst>
          </p:cNvPr>
          <p:cNvSpPr>
            <a:spLocks noGrp="1"/>
          </p:cNvSpPr>
          <p:nvPr>
            <p:ph type="title"/>
          </p:nvPr>
        </p:nvSpPr>
        <p:spPr/>
        <p:txBody>
          <a:bodyPr>
            <a:normAutofit fontScale="90000"/>
          </a:bodyPr>
          <a:lstStyle/>
          <a:p>
            <a:pPr algn="ctr"/>
            <a:r>
              <a:rPr lang="en-US" b="1" dirty="0"/>
              <a:t>It’s time to make YOUR commitment;;</a:t>
            </a:r>
            <a:r>
              <a:rPr lang="en-US" sz="2400" b="1" dirty="0"/>
              <a:t/>
            </a:r>
            <a:br>
              <a:rPr lang="en-US" sz="2400" b="1" dirty="0"/>
            </a:br>
            <a:r>
              <a:rPr lang="en-US" sz="1800" b="1" dirty="0"/>
              <a:t/>
            </a:r>
            <a:br>
              <a:rPr lang="en-US" sz="1800" b="1" dirty="0"/>
            </a:br>
            <a:r>
              <a:rPr lang="en-US" sz="4000" b="1" dirty="0">
                <a:solidFill>
                  <a:srgbClr val="FF0000"/>
                </a:solidFill>
              </a:rPr>
              <a:t>DECISION + commitment = BREAKTHROUGH</a:t>
            </a:r>
          </a:p>
        </p:txBody>
      </p:sp>
      <p:sp>
        <p:nvSpPr>
          <p:cNvPr id="3" name="Content Placeholder 2">
            <a:extLst>
              <a:ext uri="{FF2B5EF4-FFF2-40B4-BE49-F238E27FC236}">
                <a16:creationId xmlns:a16="http://schemas.microsoft.com/office/drawing/2014/main" xmlns="" id="{92EC2C81-8EB0-1D6F-EB54-1E11C299F9D2}"/>
              </a:ext>
            </a:extLst>
          </p:cNvPr>
          <p:cNvSpPr>
            <a:spLocks noGrp="1"/>
          </p:cNvSpPr>
          <p:nvPr>
            <p:ph sz="quarter" idx="13"/>
          </p:nvPr>
        </p:nvSpPr>
        <p:spPr>
          <a:xfrm>
            <a:off x="913787" y="1938467"/>
            <a:ext cx="10363826" cy="3424107"/>
          </a:xfrm>
        </p:spPr>
        <p:txBody>
          <a:bodyPr>
            <a:normAutofit/>
          </a:bodyPr>
          <a:lstStyle/>
          <a:p>
            <a:pPr marL="0" indent="0" algn="ctr">
              <a:buNone/>
            </a:pPr>
            <a:r>
              <a:rPr lang="en-US" sz="2400" b="1" u="sng" dirty="0"/>
              <a:t>INDIVIDUALLY!!!</a:t>
            </a:r>
            <a:r>
              <a:rPr lang="en-US" sz="2400" b="1" dirty="0"/>
              <a:t> </a:t>
            </a:r>
          </a:p>
          <a:p>
            <a:pPr marL="0" indent="0" algn="ctr">
              <a:buNone/>
            </a:pPr>
            <a:r>
              <a:rPr lang="en-US" sz="2400" b="1" dirty="0">
                <a:solidFill>
                  <a:srgbClr val="FF0000"/>
                </a:solidFill>
              </a:rPr>
              <a:t>Give and Commit YOUR heart to God and receive salvation</a:t>
            </a:r>
          </a:p>
          <a:p>
            <a:pPr marL="0" indent="0" algn="ctr">
              <a:buNone/>
            </a:pPr>
            <a:r>
              <a:rPr lang="en-US" sz="2400" b="1" dirty="0">
                <a:solidFill>
                  <a:schemeClr val="accent6"/>
                </a:solidFill>
              </a:rPr>
              <a:t>COME TO THE ALTAR TRUSTING GOD FOR YOUR SALVATION AND RECEIVE HIS ANOINTING IN YOUR LIFE</a:t>
            </a:r>
          </a:p>
          <a:p>
            <a:pPr marL="0" indent="0" algn="ctr">
              <a:buNone/>
            </a:pPr>
            <a:r>
              <a:rPr lang="en-US" sz="2400" b="1" dirty="0"/>
              <a:t>Looking for a Real Relationship with God? – </a:t>
            </a:r>
          </a:p>
          <a:p>
            <a:pPr marL="0" indent="0" algn="ctr">
              <a:buNone/>
            </a:pPr>
            <a:r>
              <a:rPr lang="en-US" sz="2400" b="1" u="sng" dirty="0">
                <a:solidFill>
                  <a:srgbClr val="FF0000"/>
                </a:solidFill>
              </a:rPr>
              <a:t>INVITE GOD &amp; Holy Spirit INTO YOUR HEART Through WORSHIP</a:t>
            </a:r>
          </a:p>
          <a:p>
            <a:pPr marL="0" indent="0" algn="ctr">
              <a:buNone/>
            </a:pPr>
            <a:r>
              <a:rPr lang="en-US" sz="1800" b="1" dirty="0">
                <a:solidFill>
                  <a:schemeClr val="accent6"/>
                </a:solidFill>
              </a:rPr>
              <a:t>SONG 1 </a:t>
            </a:r>
            <a:r>
              <a:rPr lang="en-US" sz="1600" dirty="0">
                <a:hlinkClick r:id="rId2"/>
              </a:rPr>
              <a:t>My Worship - Phil Thompson (Lyrics)</a:t>
            </a:r>
            <a:endParaRPr lang="en-US" sz="1800" dirty="0"/>
          </a:p>
          <a:p>
            <a:pPr marL="0" indent="0" algn="ctr">
              <a:buNone/>
            </a:pPr>
            <a:r>
              <a:rPr lang="en-US" sz="1800" b="1" dirty="0">
                <a:solidFill>
                  <a:schemeClr val="accent6"/>
                </a:solidFill>
              </a:rPr>
              <a:t>SONG 2 - </a:t>
            </a:r>
            <a:r>
              <a:rPr lang="en-US" sz="1800" dirty="0">
                <a:hlinkClick r:id="rId3"/>
              </a:rPr>
              <a:t>William McDowell - I Wanna Go Deeper live - YouTube</a:t>
            </a:r>
            <a:endParaRPr lang="en-US" sz="1800" b="1" dirty="0"/>
          </a:p>
        </p:txBody>
      </p:sp>
      <p:sp>
        <p:nvSpPr>
          <p:cNvPr id="4" name="Slide Number Placeholder 3">
            <a:extLst>
              <a:ext uri="{FF2B5EF4-FFF2-40B4-BE49-F238E27FC236}">
                <a16:creationId xmlns:a16="http://schemas.microsoft.com/office/drawing/2014/main" xmlns="" id="{373E1E24-CBA4-6D1E-19CD-57FC40A67A26}"/>
              </a:ext>
            </a:extLst>
          </p:cNvPr>
          <p:cNvSpPr>
            <a:spLocks noGrp="1"/>
          </p:cNvSpPr>
          <p:nvPr>
            <p:ph type="sldNum" sz="quarter" idx="12"/>
          </p:nvPr>
        </p:nvSpPr>
        <p:spPr/>
        <p:txBody>
          <a:bodyPr/>
          <a:lstStyle/>
          <a:p>
            <a:fld id="{6D22F896-40B5-4ADD-8801-0D06FADFA095}" type="slidenum">
              <a:rPr lang="en-US" smtClean="0"/>
              <a:t>20</a:t>
            </a:fld>
            <a:endParaRPr lang="en-US" dirty="0"/>
          </a:p>
        </p:txBody>
      </p:sp>
    </p:spTree>
    <p:extLst>
      <p:ext uri="{BB962C8B-B14F-4D97-AF65-F5344CB8AC3E}">
        <p14:creationId xmlns:p14="http://schemas.microsoft.com/office/powerpoint/2010/main" val="4820560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CustomShape 1"/>
          <p:cNvSpPr/>
          <p:nvPr/>
        </p:nvSpPr>
        <p:spPr>
          <a:xfrm>
            <a:off x="838080" y="253440"/>
            <a:ext cx="10514880" cy="1778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86500" lnSpcReduction="10000"/>
          </a:bodyPr>
          <a:lstStyle/>
          <a:p>
            <a:pPr algn="ctr">
              <a:lnSpc>
                <a:spcPct val="90000"/>
              </a:lnSpc>
            </a:pPr>
            <a:r>
              <a:rPr lang="en-US" sz="4400" b="1" strike="noStrike" spc="-1">
                <a:solidFill>
                  <a:srgbClr val="FF0000"/>
                </a:solidFill>
                <a:latin typeface="Calibri"/>
                <a:ea typeface="DejaVu Sans"/>
              </a:rPr>
              <a:t>Invitation</a:t>
            </a:r>
            <a:r>
              <a:t/>
            </a:r>
            <a:br/>
            <a:r>
              <a:rPr lang="en-US" sz="6700" b="1" strike="noStrike" spc="-1">
                <a:solidFill>
                  <a:srgbClr val="00B050"/>
                </a:solidFill>
                <a:latin typeface="Calibri"/>
                <a:ea typeface="DejaVu Sans"/>
              </a:rPr>
              <a:t>“</a:t>
            </a:r>
            <a:r>
              <a:rPr lang="en-US" sz="6700" b="1" i="1" strike="noStrike" spc="-1">
                <a:solidFill>
                  <a:srgbClr val="00B050"/>
                </a:solidFill>
                <a:latin typeface="Calibri"/>
                <a:ea typeface="DejaVu Sans"/>
              </a:rPr>
              <a:t>Give Your </a:t>
            </a:r>
            <a:r>
              <a:rPr lang="en-US" sz="6700" b="1" i="1" u="sng" strike="noStrike" spc="-1">
                <a:solidFill>
                  <a:srgbClr val="000000"/>
                </a:solidFill>
                <a:uFillTx/>
                <a:latin typeface="Calibri"/>
                <a:ea typeface="DejaVu Sans"/>
              </a:rPr>
              <a:t>SELF</a:t>
            </a:r>
            <a:r>
              <a:rPr lang="en-US" sz="6700" b="1" i="1" strike="noStrike" spc="-1">
                <a:solidFill>
                  <a:srgbClr val="00B050"/>
                </a:solidFill>
                <a:latin typeface="Calibri"/>
                <a:ea typeface="DejaVu Sans"/>
              </a:rPr>
              <a:t> to Christ”</a:t>
            </a:r>
            <a:r>
              <a:t/>
            </a:r>
            <a:br/>
            <a:r>
              <a:rPr lang="en-US" sz="4000" b="1" strike="noStrike" spc="-1">
                <a:solidFill>
                  <a:srgbClr val="FF0000"/>
                </a:solidFill>
                <a:latin typeface="Calibri"/>
                <a:ea typeface="DejaVu Sans"/>
              </a:rPr>
              <a:t>PRAYER – PETITION - PRAISE</a:t>
            </a:r>
            <a:endParaRPr lang="en-US" sz="4000" b="0" strike="noStrike" spc="-1">
              <a:latin typeface="Arial"/>
            </a:endParaRPr>
          </a:p>
        </p:txBody>
      </p:sp>
      <p:sp>
        <p:nvSpPr>
          <p:cNvPr id="255" name="CustomShape 2"/>
          <p:cNvSpPr/>
          <p:nvPr/>
        </p:nvSpPr>
        <p:spPr>
          <a:xfrm>
            <a:off x="838080" y="1825560"/>
            <a:ext cx="10514880" cy="4350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90000"/>
              </a:lnSpc>
              <a:spcBef>
                <a:spcPts val="1001"/>
              </a:spcBef>
            </a:pPr>
            <a:endParaRPr lang="en-US" sz="1800" b="0" strike="noStrike" spc="-1">
              <a:latin typeface="Arial"/>
            </a:endParaRPr>
          </a:p>
          <a:p>
            <a:pPr algn="ctr">
              <a:lnSpc>
                <a:spcPct val="90000"/>
              </a:lnSpc>
              <a:spcBef>
                <a:spcPts val="1001"/>
              </a:spcBef>
            </a:pPr>
            <a:r>
              <a:rPr lang="en-US" sz="3600" b="1" strike="noStrike" spc="-1">
                <a:solidFill>
                  <a:srgbClr val="00B050"/>
                </a:solidFill>
                <a:latin typeface="Calibri"/>
                <a:ea typeface="DejaVu Sans"/>
              </a:rPr>
              <a:t>PRAY TO GOD FOR</a:t>
            </a:r>
            <a:endParaRPr lang="en-US" sz="3600" b="0" strike="noStrike" spc="-1">
              <a:latin typeface="Arial"/>
            </a:endParaRPr>
          </a:p>
          <a:p>
            <a:pPr marL="457200" algn="ctr">
              <a:lnSpc>
                <a:spcPct val="90000"/>
              </a:lnSpc>
              <a:spcBef>
                <a:spcPts val="499"/>
              </a:spcBef>
            </a:pPr>
            <a:r>
              <a:rPr lang="en-US" sz="3300" b="1" i="1" strike="noStrike" spc="-1">
                <a:solidFill>
                  <a:srgbClr val="FF0000"/>
                </a:solidFill>
                <a:latin typeface="Calibri"/>
                <a:ea typeface="DejaVu Sans"/>
              </a:rPr>
              <a:t>SALVATION – FORGIVENESS – DELIVERANCE - POWER </a:t>
            </a:r>
            <a:endParaRPr lang="en-US" sz="3300" b="0" strike="noStrike" spc="-1">
              <a:latin typeface="Arial"/>
            </a:endParaRPr>
          </a:p>
          <a:p>
            <a:pPr algn="ctr">
              <a:lnSpc>
                <a:spcPct val="90000"/>
              </a:lnSpc>
              <a:spcBef>
                <a:spcPts val="1001"/>
              </a:spcBef>
            </a:pPr>
            <a:r>
              <a:rPr lang="en-US" sz="3600" b="1" strike="noStrike" spc="-1">
                <a:solidFill>
                  <a:srgbClr val="00B050"/>
                </a:solidFill>
                <a:latin typeface="Calibri"/>
                <a:ea typeface="DejaVu Sans"/>
              </a:rPr>
              <a:t>PETITION GOD FOR</a:t>
            </a:r>
            <a:endParaRPr lang="en-US" sz="3600" b="0" strike="noStrike" spc="-1">
              <a:latin typeface="Arial"/>
            </a:endParaRPr>
          </a:p>
          <a:p>
            <a:pPr marL="457200" algn="ctr">
              <a:lnSpc>
                <a:spcPct val="90000"/>
              </a:lnSpc>
              <a:spcBef>
                <a:spcPts val="499"/>
              </a:spcBef>
            </a:pPr>
            <a:r>
              <a:rPr lang="en-US" sz="3300" b="1" i="1" strike="noStrike" spc="-1">
                <a:solidFill>
                  <a:srgbClr val="FF0000"/>
                </a:solidFill>
                <a:latin typeface="Calibri"/>
                <a:ea typeface="DejaVu Sans"/>
              </a:rPr>
              <a:t>ANOINTING – STRENGTH – WISDOM – DIRECTION INSTRUCTION</a:t>
            </a:r>
            <a:endParaRPr lang="en-US" sz="3300" b="0" strike="noStrike" spc="-1">
              <a:latin typeface="Arial"/>
            </a:endParaRPr>
          </a:p>
          <a:p>
            <a:pPr algn="ctr">
              <a:lnSpc>
                <a:spcPct val="90000"/>
              </a:lnSpc>
              <a:spcBef>
                <a:spcPts val="1001"/>
              </a:spcBef>
            </a:pPr>
            <a:r>
              <a:rPr lang="en-US" sz="3600" b="1" strike="noStrike" spc="-1">
                <a:solidFill>
                  <a:srgbClr val="00B050"/>
                </a:solidFill>
                <a:latin typeface="Calibri"/>
                <a:ea typeface="DejaVu Sans"/>
              </a:rPr>
              <a:t>PRAISE GOD FOR</a:t>
            </a:r>
            <a:endParaRPr lang="en-US" sz="3600" b="0" strike="noStrike" spc="-1">
              <a:latin typeface="Arial"/>
            </a:endParaRPr>
          </a:p>
          <a:p>
            <a:pPr marL="457200" algn="ctr">
              <a:lnSpc>
                <a:spcPct val="90000"/>
              </a:lnSpc>
              <a:spcBef>
                <a:spcPts val="499"/>
              </a:spcBef>
            </a:pPr>
            <a:r>
              <a:rPr lang="en-US" sz="3300" b="1" i="1" strike="noStrike" spc="-1">
                <a:solidFill>
                  <a:srgbClr val="FF0000"/>
                </a:solidFill>
                <a:latin typeface="Calibri"/>
                <a:ea typeface="DejaVu Sans"/>
              </a:rPr>
              <a:t>HIS ANSWER - HIS MANIFESTATION - HIS ANOINTING</a:t>
            </a:r>
            <a:endParaRPr lang="en-US" sz="3300" b="0" strike="noStrike" spc="-1">
              <a:latin typeface="Arial"/>
            </a:endParaRPr>
          </a:p>
          <a:p>
            <a:pPr marL="457200" algn="ctr">
              <a:lnSpc>
                <a:spcPct val="90000"/>
              </a:lnSpc>
              <a:spcBef>
                <a:spcPts val="499"/>
              </a:spcBef>
            </a:pPr>
            <a:r>
              <a:rPr lang="en-US" sz="3300" b="1" i="1" strike="noStrike" spc="-1">
                <a:solidFill>
                  <a:srgbClr val="FF0000"/>
                </a:solidFill>
                <a:latin typeface="Calibri"/>
                <a:ea typeface="DejaVu Sans"/>
              </a:rPr>
              <a:t>HIS BLESSING</a:t>
            </a:r>
            <a:endParaRPr lang="en-US" sz="3300" b="0" strike="noStrike" spc="-1">
              <a:latin typeface="Arial"/>
            </a:endParaRPr>
          </a:p>
        </p:txBody>
      </p:sp>
    </p:spTree>
    <p:extLst>
      <p:ext uri="{BB962C8B-B14F-4D97-AF65-F5344CB8AC3E}">
        <p14:creationId xmlns:p14="http://schemas.microsoft.com/office/powerpoint/2010/main" val="19828890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7F691DC2-1E82-6C0E-FE9E-43CA9E85C4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0A3088A9-F22B-94B2-015E-E0FDFA9D0007}"/>
              </a:ext>
            </a:extLst>
          </p:cNvPr>
          <p:cNvSpPr>
            <a:spLocks noGrp="1"/>
          </p:cNvSpPr>
          <p:nvPr>
            <p:ph type="title"/>
          </p:nvPr>
        </p:nvSpPr>
        <p:spPr>
          <a:xfrm>
            <a:off x="609480" y="587925"/>
            <a:ext cx="10972440" cy="1144800"/>
          </a:xfrm>
        </p:spPr>
        <p:txBody>
          <a:bodyPr>
            <a:normAutofit fontScale="90000"/>
          </a:bodyPr>
          <a:lstStyle/>
          <a:p>
            <a:pPr algn="ctr"/>
            <a:r>
              <a:rPr lang="en-US" b="1" dirty="0"/>
              <a:t>Celebrate Y</a:t>
            </a:r>
            <a:r>
              <a:rPr lang="en-US" b="1" u="sng" dirty="0"/>
              <a:t>OUR</a:t>
            </a:r>
            <a:r>
              <a:rPr lang="en-US" b="1" dirty="0"/>
              <a:t> Breakthrough</a:t>
            </a:r>
            <a:r>
              <a:rPr lang="en-US" sz="2400" b="1" dirty="0"/>
              <a:t/>
            </a:r>
            <a:br>
              <a:rPr lang="en-US" sz="2400" b="1" dirty="0"/>
            </a:br>
            <a:r>
              <a:rPr lang="en-US" sz="1800" b="1" dirty="0"/>
              <a:t/>
            </a:r>
            <a:br>
              <a:rPr lang="en-US" sz="1800" b="1" dirty="0"/>
            </a:br>
            <a:r>
              <a:rPr lang="en-US" sz="4000" b="1" dirty="0">
                <a:solidFill>
                  <a:srgbClr val="FF0000"/>
                </a:solidFill>
              </a:rPr>
              <a:t>CELEBRATING &amp; AFFIRMING BREAKTHROUGH</a:t>
            </a:r>
          </a:p>
        </p:txBody>
      </p:sp>
      <p:sp>
        <p:nvSpPr>
          <p:cNvPr id="3" name="Content Placeholder 2">
            <a:extLst>
              <a:ext uri="{FF2B5EF4-FFF2-40B4-BE49-F238E27FC236}">
                <a16:creationId xmlns:a16="http://schemas.microsoft.com/office/drawing/2014/main" xmlns="" id="{BB91D808-EFEF-6151-E4F2-2895D411D1EA}"/>
              </a:ext>
            </a:extLst>
          </p:cNvPr>
          <p:cNvSpPr>
            <a:spLocks noGrp="1"/>
          </p:cNvSpPr>
          <p:nvPr>
            <p:ph sz="quarter" idx="13"/>
          </p:nvPr>
        </p:nvSpPr>
        <p:spPr>
          <a:xfrm>
            <a:off x="913787" y="1938467"/>
            <a:ext cx="10363826" cy="3424107"/>
          </a:xfrm>
        </p:spPr>
        <p:txBody>
          <a:bodyPr>
            <a:normAutofit/>
          </a:bodyPr>
          <a:lstStyle/>
          <a:p>
            <a:pPr marL="0" indent="0" algn="ctr">
              <a:buNone/>
            </a:pPr>
            <a:endParaRPr lang="en-US" sz="2400" b="1" u="sng" dirty="0">
              <a:solidFill>
                <a:srgbClr val="FF0000"/>
              </a:solidFill>
            </a:endParaRPr>
          </a:p>
          <a:p>
            <a:pPr marL="0" indent="0" algn="ctr">
              <a:buNone/>
            </a:pPr>
            <a:r>
              <a:rPr lang="en-US" sz="2400" b="1" u="sng" dirty="0">
                <a:solidFill>
                  <a:srgbClr val="FF0000"/>
                </a:solidFill>
              </a:rPr>
              <a:t>INDIVIDUALLY</a:t>
            </a:r>
            <a:r>
              <a:rPr lang="en-US" sz="2400" b="1" dirty="0">
                <a:solidFill>
                  <a:srgbClr val="FF0000"/>
                </a:solidFill>
              </a:rPr>
              <a:t> &amp; </a:t>
            </a:r>
            <a:r>
              <a:rPr lang="en-US" sz="2400" b="1" u="sng" dirty="0">
                <a:solidFill>
                  <a:srgbClr val="FF0000"/>
                </a:solidFill>
              </a:rPr>
              <a:t>TOGETHER</a:t>
            </a:r>
          </a:p>
          <a:p>
            <a:pPr marL="0" indent="0" algn="ctr">
              <a:buNone/>
            </a:pPr>
            <a:r>
              <a:rPr lang="en-US" sz="2400" b="1" dirty="0"/>
              <a:t>COME TO THE ALTAR TRUSTING GOD FOR HIS ANOINTING IN YOUR LIFE</a:t>
            </a:r>
            <a:endParaRPr lang="en-US" sz="2400" b="1" dirty="0">
              <a:solidFill>
                <a:srgbClr val="FF0000"/>
              </a:solidFill>
            </a:endParaRPr>
          </a:p>
          <a:p>
            <a:pPr marL="0" indent="0" algn="ctr">
              <a:buNone/>
            </a:pPr>
            <a:r>
              <a:rPr lang="en-US" sz="2400" b="1" dirty="0">
                <a:solidFill>
                  <a:schemeClr val="accent6"/>
                </a:solidFill>
              </a:rPr>
              <a:t>HE IS WALKING WITH YOU EVERY DAY!!</a:t>
            </a:r>
            <a:endParaRPr lang="en-US" sz="2400" b="1" u="sng" dirty="0">
              <a:solidFill>
                <a:schemeClr val="accent6"/>
              </a:solidFill>
            </a:endParaRPr>
          </a:p>
          <a:p>
            <a:pPr marL="0" indent="0" algn="ctr">
              <a:buNone/>
            </a:pPr>
            <a:r>
              <a:rPr lang="en-US" sz="2400" b="1" dirty="0">
                <a:solidFill>
                  <a:srgbClr val="FF0000"/>
                </a:solidFill>
              </a:rPr>
              <a:t>CONFESSING – BELIEVING- CONFESSING – TRUSTING – RECEIVING</a:t>
            </a:r>
          </a:p>
          <a:p>
            <a:pPr marL="0" indent="0" algn="ctr">
              <a:buNone/>
            </a:pPr>
            <a:r>
              <a:rPr lang="en-US" sz="2800" b="1" dirty="0">
                <a:hlinkClick r:id="rId2"/>
              </a:rPr>
              <a:t>Aware Worship - Trust In God (Featuring Mark Gutierrez) – YouTube</a:t>
            </a:r>
            <a:endParaRPr lang="en-US" b="1" u="sng" dirty="0"/>
          </a:p>
          <a:p>
            <a:pPr marL="0" indent="0" algn="ctr">
              <a:buNone/>
            </a:pPr>
            <a:endParaRPr lang="en-US" b="1" dirty="0"/>
          </a:p>
        </p:txBody>
      </p:sp>
      <p:sp>
        <p:nvSpPr>
          <p:cNvPr id="4" name="Slide Number Placeholder 3">
            <a:extLst>
              <a:ext uri="{FF2B5EF4-FFF2-40B4-BE49-F238E27FC236}">
                <a16:creationId xmlns:a16="http://schemas.microsoft.com/office/drawing/2014/main" xmlns="" id="{3170B24D-4C75-DBCC-9378-3A7AB316C543}"/>
              </a:ext>
            </a:extLst>
          </p:cNvPr>
          <p:cNvSpPr>
            <a:spLocks noGrp="1"/>
          </p:cNvSpPr>
          <p:nvPr>
            <p:ph type="sldNum" sz="quarter" idx="12"/>
          </p:nvPr>
        </p:nvSpPr>
        <p:spPr/>
        <p:txBody>
          <a:bodyPr/>
          <a:lstStyle/>
          <a:p>
            <a:fld id="{6D22F896-40B5-4ADD-8801-0D06FADFA095}" type="slidenum">
              <a:rPr lang="en-US" smtClean="0"/>
              <a:t>22</a:t>
            </a:fld>
            <a:endParaRPr lang="en-US" dirty="0"/>
          </a:p>
        </p:txBody>
      </p:sp>
    </p:spTree>
    <p:extLst>
      <p:ext uri="{BB962C8B-B14F-4D97-AF65-F5344CB8AC3E}">
        <p14:creationId xmlns:p14="http://schemas.microsoft.com/office/powerpoint/2010/main" val="2934163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CustomShape 1"/>
          <p:cNvSpPr/>
          <p:nvPr/>
        </p:nvSpPr>
        <p:spPr>
          <a:xfrm>
            <a:off x="838080" y="365040"/>
            <a:ext cx="10514880" cy="1324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90000"/>
              </a:lnSpc>
            </a:pPr>
            <a:r>
              <a:rPr lang="en-US" sz="4400" b="1" strike="noStrike" spc="-1">
                <a:solidFill>
                  <a:srgbClr val="000000"/>
                </a:solidFill>
                <a:latin typeface="Calibri"/>
                <a:ea typeface="DejaVu Sans"/>
              </a:rPr>
              <a:t>WORSHIP IN GIVING</a:t>
            </a:r>
            <a:endParaRPr lang="en-US" sz="4400" b="0" strike="noStrike" spc="-1">
              <a:latin typeface="Arial"/>
            </a:endParaRPr>
          </a:p>
        </p:txBody>
      </p:sp>
      <p:sp>
        <p:nvSpPr>
          <p:cNvPr id="257" name="CustomShape 2"/>
          <p:cNvSpPr/>
          <p:nvPr/>
        </p:nvSpPr>
        <p:spPr>
          <a:xfrm>
            <a:off x="838080" y="1825560"/>
            <a:ext cx="10514880" cy="4350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92500" lnSpcReduction="20000"/>
          </a:bodyPr>
          <a:lstStyle/>
          <a:p>
            <a:pPr marL="228600" indent="-227880">
              <a:lnSpc>
                <a:spcPct val="90000"/>
              </a:lnSpc>
              <a:spcBef>
                <a:spcPts val="1001"/>
              </a:spcBef>
              <a:buClr>
                <a:srgbClr val="FF0000"/>
              </a:buClr>
              <a:buFont typeface="Arial"/>
              <a:buChar char="•"/>
            </a:pPr>
            <a:r>
              <a:rPr lang="en-US" sz="4400" b="0" strike="noStrike" spc="-1">
                <a:solidFill>
                  <a:srgbClr val="FF0000"/>
                </a:solidFill>
                <a:latin typeface="Calibri"/>
                <a:ea typeface="DejaVu Sans"/>
              </a:rPr>
              <a:t>Personal Commitment</a:t>
            </a:r>
            <a:endParaRPr lang="en-US" sz="4400" b="0" strike="noStrike" spc="-1">
              <a:latin typeface="Arial"/>
            </a:endParaRPr>
          </a:p>
          <a:p>
            <a:pPr marL="685800" lvl="1" indent="-227880">
              <a:lnSpc>
                <a:spcPct val="90000"/>
              </a:lnSpc>
              <a:spcBef>
                <a:spcPts val="499"/>
              </a:spcBef>
              <a:buClr>
                <a:srgbClr val="FF0000"/>
              </a:buClr>
              <a:buFont typeface="Arial"/>
              <a:buChar char="•"/>
            </a:pPr>
            <a:r>
              <a:rPr lang="en-US" sz="4000" b="0" strike="noStrike" spc="-1">
                <a:solidFill>
                  <a:srgbClr val="FF0000"/>
                </a:solidFill>
                <a:latin typeface="Calibri"/>
                <a:ea typeface="DejaVu Sans"/>
              </a:rPr>
              <a:t>Tithes</a:t>
            </a:r>
            <a:endParaRPr lang="en-US" sz="4000" b="0" strike="noStrike" spc="-1">
              <a:latin typeface="Arial"/>
            </a:endParaRPr>
          </a:p>
          <a:p>
            <a:pPr marL="685800" lvl="1" indent="-227880">
              <a:lnSpc>
                <a:spcPct val="90000"/>
              </a:lnSpc>
              <a:spcBef>
                <a:spcPts val="499"/>
              </a:spcBef>
              <a:buClr>
                <a:srgbClr val="FF0000"/>
              </a:buClr>
              <a:buFont typeface="Arial"/>
              <a:buChar char="•"/>
            </a:pPr>
            <a:r>
              <a:rPr lang="en-US" sz="4000" b="0" strike="noStrike" spc="-1">
                <a:solidFill>
                  <a:srgbClr val="FF0000"/>
                </a:solidFill>
                <a:latin typeface="Calibri"/>
                <a:ea typeface="DejaVu Sans"/>
              </a:rPr>
              <a:t>Offering</a:t>
            </a:r>
            <a:endParaRPr lang="en-US" sz="4000" b="0" strike="noStrike" spc="-1">
              <a:latin typeface="Arial"/>
            </a:endParaRPr>
          </a:p>
          <a:p>
            <a:pPr marL="685800" lvl="1" indent="-227880">
              <a:lnSpc>
                <a:spcPct val="90000"/>
              </a:lnSpc>
              <a:spcBef>
                <a:spcPts val="499"/>
              </a:spcBef>
              <a:buClr>
                <a:srgbClr val="FF0000"/>
              </a:buClr>
              <a:buFont typeface="Arial"/>
              <a:buChar char="•"/>
            </a:pPr>
            <a:r>
              <a:rPr lang="en-US" sz="4000" b="0" strike="noStrike" spc="-1">
                <a:solidFill>
                  <a:srgbClr val="FF0000"/>
                </a:solidFill>
                <a:latin typeface="Calibri"/>
                <a:ea typeface="DejaVu Sans"/>
              </a:rPr>
              <a:t>Sacrificial</a:t>
            </a:r>
            <a:endParaRPr lang="en-US" sz="4000" b="0" strike="noStrike" spc="-1">
              <a:latin typeface="Arial"/>
            </a:endParaRPr>
          </a:p>
          <a:p>
            <a:pPr marL="685800" lvl="1" indent="-227880">
              <a:lnSpc>
                <a:spcPct val="90000"/>
              </a:lnSpc>
              <a:spcBef>
                <a:spcPts val="499"/>
              </a:spcBef>
              <a:buClr>
                <a:srgbClr val="FF0000"/>
              </a:buClr>
              <a:buFont typeface="Arial"/>
              <a:buChar char="•"/>
            </a:pPr>
            <a:r>
              <a:rPr lang="en-US" sz="4000" b="0" strike="noStrike" spc="-1">
                <a:solidFill>
                  <a:srgbClr val="FF0000"/>
                </a:solidFill>
                <a:latin typeface="Calibri"/>
                <a:ea typeface="DejaVu Sans"/>
              </a:rPr>
              <a:t>Giving Song – Praise/Bless the Lord with Me</a:t>
            </a:r>
            <a:endParaRPr lang="en-US" sz="4000" b="0" strike="noStrike" spc="-1">
              <a:latin typeface="Arial"/>
            </a:endParaRPr>
          </a:p>
          <a:p>
            <a:pPr>
              <a:lnSpc>
                <a:spcPct val="100000"/>
              </a:lnSpc>
            </a:pPr>
            <a:endParaRPr lang="en-US" sz="4000" b="0" strike="noStrike" spc="-1">
              <a:latin typeface="Arial"/>
            </a:endParaRPr>
          </a:p>
          <a:p>
            <a:pPr marL="685800" lvl="1" indent="-227880">
              <a:lnSpc>
                <a:spcPct val="90000"/>
              </a:lnSpc>
              <a:spcBef>
                <a:spcPts val="499"/>
              </a:spcBef>
              <a:buClr>
                <a:srgbClr val="FF0000"/>
              </a:buClr>
              <a:buFont typeface="Arial"/>
              <a:buChar char="•"/>
            </a:pPr>
            <a:r>
              <a:rPr lang="en-US" sz="4000" b="0" u="sng" strike="noStrike" spc="-1">
                <a:solidFill>
                  <a:srgbClr val="0563C1"/>
                </a:solidFill>
                <a:uFillTx/>
                <a:latin typeface="Calibri"/>
                <a:ea typeface="DejaVu Sans"/>
                <a:hlinkClick r:id="rId2"/>
              </a:rPr>
              <a:t>https://www.youtube.com/watch?v=vBOa1SI8lZU&amp;list=RDvBOa1SI8lZU&amp;start_radio=1&amp;ab_channel=MissYesenia</a:t>
            </a:r>
            <a:endParaRPr lang="en-US" sz="4000" b="0" strike="noStrike" spc="-1">
              <a:latin typeface="Arial"/>
            </a:endParaRPr>
          </a:p>
          <a:p>
            <a:pPr marL="457200">
              <a:lnSpc>
                <a:spcPct val="90000"/>
              </a:lnSpc>
              <a:spcBef>
                <a:spcPts val="499"/>
              </a:spcBef>
            </a:pPr>
            <a:endParaRPr lang="en-US" sz="4000" b="0" strike="noStrike" spc="-1">
              <a:latin typeface="Arial"/>
            </a:endParaRPr>
          </a:p>
          <a:p>
            <a:pPr>
              <a:lnSpc>
                <a:spcPct val="100000"/>
              </a:lnSpc>
            </a:pPr>
            <a:endParaRPr lang="en-US" sz="4000" b="0" strike="noStrike" spc="-1">
              <a:latin typeface="Arial"/>
            </a:endParaRPr>
          </a:p>
          <a:p>
            <a:pPr>
              <a:lnSpc>
                <a:spcPct val="100000"/>
              </a:lnSpc>
            </a:pPr>
            <a:endParaRPr lang="en-US" sz="4000" b="0" strike="noStrike" spc="-1">
              <a:latin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CustomShape 1"/>
          <p:cNvSpPr/>
          <p:nvPr/>
        </p:nvSpPr>
        <p:spPr>
          <a:xfrm>
            <a:off x="143124" y="639748"/>
            <a:ext cx="5112687" cy="1316197"/>
          </a:xfrm>
          <a:prstGeom prst="rect">
            <a:avLst/>
          </a:prstGeom>
        </p:spPr>
        <p:style>
          <a:lnRef idx="0">
            <a:scrgbClr r="0" g="0" b="0"/>
          </a:lnRef>
          <a:fillRef idx="0">
            <a:scrgbClr r="0" g="0" b="0"/>
          </a:fillRef>
          <a:effectRef idx="0">
            <a:scrgbClr r="0" g="0" b="0"/>
          </a:effectRef>
          <a:fontRef idx="minor"/>
        </p:style>
        <p:txBody>
          <a:bodyPr vert="horz" lIns="91440" tIns="45720" rIns="91440" bIns="45720" rtlCol="0" anchor="b">
            <a:noAutofit/>
          </a:bodyPr>
          <a:lstStyle/>
          <a:p>
            <a:pPr algn="ctr" defTabSz="914400">
              <a:lnSpc>
                <a:spcPct val="90000"/>
              </a:lnSpc>
              <a:spcBef>
                <a:spcPct val="0"/>
              </a:spcBef>
              <a:spcAft>
                <a:spcPts val="600"/>
              </a:spcAft>
            </a:pPr>
            <a:r>
              <a:rPr lang="en-US" sz="2800" b="1" strike="noStrike" cap="all" spc="-1" dirty="0">
                <a:solidFill>
                  <a:srgbClr val="FF0000"/>
                </a:solidFill>
                <a:latin typeface="+mj-lt"/>
                <a:ea typeface="+mj-ea"/>
                <a:cs typeface="+mj-cs"/>
              </a:rPr>
              <a:t>Welcome &amp; Greeting</a:t>
            </a:r>
          </a:p>
          <a:p>
            <a:pPr algn="ctr" defTabSz="914400">
              <a:lnSpc>
                <a:spcPct val="90000"/>
              </a:lnSpc>
              <a:spcBef>
                <a:spcPct val="0"/>
              </a:spcBef>
              <a:spcAft>
                <a:spcPts val="600"/>
              </a:spcAft>
            </a:pPr>
            <a:r>
              <a:rPr lang="en-US" sz="2800" b="1" strike="noStrike" cap="all" spc="-1" dirty="0">
                <a:solidFill>
                  <a:srgbClr val="FF0000"/>
                </a:solidFill>
                <a:latin typeface="+mj-lt"/>
                <a:ea typeface="+mj-ea"/>
                <a:cs typeface="+mj-cs"/>
              </a:rPr>
              <a:t> </a:t>
            </a:r>
            <a:r>
              <a:rPr lang="en-US" sz="4000" b="1" strike="noStrike" cap="all" spc="-1" dirty="0">
                <a:solidFill>
                  <a:srgbClr val="FF0000"/>
                </a:solidFill>
                <a:latin typeface="+mj-lt"/>
                <a:ea typeface="+mj-ea"/>
                <a:cs typeface="+mj-cs"/>
              </a:rPr>
              <a:t>Visitors &amp; Friends</a:t>
            </a:r>
            <a:endParaRPr lang="en-US" sz="4000" b="0" strike="noStrike" cap="all" spc="-1" dirty="0">
              <a:solidFill>
                <a:srgbClr val="FF0000"/>
              </a:solidFill>
              <a:latin typeface="+mj-lt"/>
              <a:ea typeface="+mj-ea"/>
              <a:cs typeface="+mj-cs"/>
            </a:endParaRPr>
          </a:p>
        </p:txBody>
      </p:sp>
      <p:sp>
        <p:nvSpPr>
          <p:cNvPr id="259" name="CustomShape 2"/>
          <p:cNvSpPr/>
          <p:nvPr/>
        </p:nvSpPr>
        <p:spPr>
          <a:xfrm>
            <a:off x="545621" y="2176543"/>
            <a:ext cx="5439814" cy="4190999"/>
          </a:xfrm>
          <a:prstGeom prst="rect">
            <a:avLst/>
          </a:prstGeom>
        </p:spPr>
        <p:style>
          <a:lnRef idx="0">
            <a:scrgbClr r="0" g="0" b="0"/>
          </a:lnRef>
          <a:fillRef idx="0">
            <a:scrgbClr r="0" g="0" b="0"/>
          </a:fillRef>
          <a:effectRef idx="0">
            <a:scrgbClr r="0" g="0" b="0"/>
          </a:effectRef>
          <a:fontRef idx="minor"/>
        </p:style>
        <p:txBody>
          <a:bodyPr vert="horz" lIns="91440" tIns="45720" rIns="91440" bIns="45720" rtlCol="0">
            <a:normAutofit fontScale="62500" lnSpcReduction="20000"/>
          </a:bodyPr>
          <a:lstStyle/>
          <a:p>
            <a:pPr indent="-228600" algn="ctr" defTabSz="914400">
              <a:lnSpc>
                <a:spcPct val="120000"/>
              </a:lnSpc>
              <a:spcBef>
                <a:spcPts val="1001"/>
              </a:spcBef>
              <a:buClr>
                <a:schemeClr val="tx1"/>
              </a:buClr>
              <a:buFont typeface="Arial" panose="020B0604020202020204" pitchFamily="34" charset="0"/>
              <a:buChar char="•"/>
            </a:pPr>
            <a:endParaRPr lang="en-US" sz="4000" b="1" strike="noStrike" cap="all" spc="-1" dirty="0"/>
          </a:p>
          <a:p>
            <a:pPr indent="-228600" algn="ctr" defTabSz="914400">
              <a:lnSpc>
                <a:spcPct val="120000"/>
              </a:lnSpc>
              <a:spcBef>
                <a:spcPts val="1001"/>
              </a:spcBef>
              <a:buClr>
                <a:schemeClr val="tx1"/>
              </a:buClr>
              <a:buFont typeface="Arial" panose="020B0604020202020204" pitchFamily="34" charset="0"/>
              <a:buChar char="•"/>
            </a:pPr>
            <a:endParaRPr lang="en-US" sz="4000" b="1" cap="all" spc="-1" dirty="0"/>
          </a:p>
          <a:p>
            <a:pPr indent="-228600" algn="ctr" defTabSz="914400">
              <a:lnSpc>
                <a:spcPct val="120000"/>
              </a:lnSpc>
              <a:spcBef>
                <a:spcPts val="1001"/>
              </a:spcBef>
              <a:buClr>
                <a:schemeClr val="tx1"/>
              </a:buClr>
              <a:buFont typeface="Arial" panose="020B0604020202020204" pitchFamily="34" charset="0"/>
              <a:buChar char="•"/>
            </a:pPr>
            <a:endParaRPr lang="en-US" sz="4000" b="1" strike="noStrike" cap="all" spc="-1" dirty="0"/>
          </a:p>
          <a:p>
            <a:pPr indent="-228600" algn="ctr" defTabSz="914400">
              <a:lnSpc>
                <a:spcPct val="120000"/>
              </a:lnSpc>
              <a:spcBef>
                <a:spcPts val="1001"/>
              </a:spcBef>
              <a:buClr>
                <a:schemeClr val="tx1"/>
              </a:buClr>
              <a:buFont typeface="Arial" panose="020B0604020202020204" pitchFamily="34" charset="0"/>
              <a:buChar char="•"/>
            </a:pPr>
            <a:endParaRPr lang="en-US" sz="4000" b="1" strike="noStrike" cap="all" spc="-1" dirty="0"/>
          </a:p>
          <a:p>
            <a:pPr algn="ctr" defTabSz="914400">
              <a:lnSpc>
                <a:spcPct val="120000"/>
              </a:lnSpc>
              <a:spcBef>
                <a:spcPts val="1001"/>
              </a:spcBef>
              <a:buClr>
                <a:schemeClr val="tx1"/>
              </a:buClr>
            </a:pPr>
            <a:endParaRPr lang="en-US" sz="4000" b="1" cap="all" spc="-1" dirty="0"/>
          </a:p>
          <a:p>
            <a:pPr algn="ctr" defTabSz="914400">
              <a:lnSpc>
                <a:spcPct val="120000"/>
              </a:lnSpc>
              <a:spcBef>
                <a:spcPts val="1001"/>
              </a:spcBef>
              <a:buClr>
                <a:schemeClr val="tx1"/>
              </a:buClr>
            </a:pPr>
            <a:r>
              <a:rPr lang="en-US" sz="4000" b="1" strike="noStrike" cap="all" spc="-1" dirty="0"/>
              <a:t>WELCOME HOME TO SHILOH</a:t>
            </a:r>
          </a:p>
          <a:p>
            <a:pPr algn="ctr" defTabSz="914400">
              <a:lnSpc>
                <a:spcPct val="120000"/>
              </a:lnSpc>
              <a:spcBef>
                <a:spcPts val="1001"/>
              </a:spcBef>
              <a:buClr>
                <a:schemeClr val="tx1"/>
              </a:buClr>
            </a:pPr>
            <a:r>
              <a:rPr lang="en-US" sz="4000" b="1" cap="all" spc="-1" dirty="0"/>
              <a:t>“WHERE CHRIST IS LIFTED UP”</a:t>
            </a:r>
          </a:p>
          <a:p>
            <a:pPr indent="-228600" algn="ctr" defTabSz="914400">
              <a:lnSpc>
                <a:spcPct val="120000"/>
              </a:lnSpc>
              <a:spcBef>
                <a:spcPts val="1001"/>
              </a:spcBef>
              <a:buClr>
                <a:schemeClr val="tx1"/>
              </a:buClr>
              <a:buFont typeface="Arial" panose="020B0604020202020204" pitchFamily="34" charset="0"/>
              <a:buChar char="•"/>
            </a:pPr>
            <a:endParaRPr lang="en-US" sz="1600" b="1" strike="noStrike" cap="all" spc="-1" dirty="0"/>
          </a:p>
          <a:p>
            <a:pPr indent="-228600" algn="ctr" defTabSz="914400">
              <a:lnSpc>
                <a:spcPct val="120000"/>
              </a:lnSpc>
              <a:spcBef>
                <a:spcPts val="1001"/>
              </a:spcBef>
              <a:buClr>
                <a:schemeClr val="tx1"/>
              </a:buClr>
              <a:buFont typeface="Arial" panose="020B0604020202020204" pitchFamily="34" charset="0"/>
              <a:buChar char="•"/>
            </a:pPr>
            <a:endParaRPr lang="en-US" sz="1600" b="0" strike="noStrike" cap="all" spc="-1" dirty="0"/>
          </a:p>
        </p:txBody>
      </p:sp>
      <p:pic>
        <p:nvPicPr>
          <p:cNvPr id="1026" name="Picture 2" descr="Multi ethnic group of smiling young people saying welcome in tag cloud.  Multi ethnic group of smiling young people saying | CanStock">
            <a:extLst>
              <a:ext uri="{FF2B5EF4-FFF2-40B4-BE49-F238E27FC236}">
                <a16:creationId xmlns:a16="http://schemas.microsoft.com/office/drawing/2014/main" xmlns="" id="{E8505237-A8A0-2D87-E9DC-20BCEA20DE3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987332" y="838200"/>
            <a:ext cx="4898004" cy="5181599"/>
          </a:xfrm>
          <a:prstGeom prst="roundRect">
            <a:avLst>
              <a:gd name="adj" fmla="val 2392"/>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a:extLst>
            <a:ext uri="{909E8E84-426E-40DD-AFC4-6F175D3DCCD1}">
              <a14:hiddenFill xmlns:a14="http://schemas.microsoft.com/office/drawing/2010/main">
                <a:solidFill>
                  <a:srgbClr val="FFFFFF"/>
                </a:solidFill>
              </a14:hiddenFill>
            </a:ext>
          </a:extLst>
        </p:spPr>
      </p:pic>
      <p:pic>
        <p:nvPicPr>
          <p:cNvPr id="2" name="Picture 4" descr="Worship and the Racial Divide | Renewing Worship">
            <a:extLst>
              <a:ext uri="{FF2B5EF4-FFF2-40B4-BE49-F238E27FC236}">
                <a16:creationId xmlns:a16="http://schemas.microsoft.com/office/drawing/2014/main" xmlns="" id="{CD7F43CD-73D0-034D-1F07-69B9F2CD4C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4323" y="1931531"/>
            <a:ext cx="4251488" cy="2725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78907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CustomShape 1"/>
          <p:cNvSpPr/>
          <p:nvPr/>
        </p:nvSpPr>
        <p:spPr>
          <a:xfrm>
            <a:off x="838080" y="365040"/>
            <a:ext cx="10514880" cy="1324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lnSpcReduction="10000"/>
          </a:bodyPr>
          <a:lstStyle/>
          <a:p>
            <a:pPr algn="ctr">
              <a:lnSpc>
                <a:spcPct val="90000"/>
              </a:lnSpc>
            </a:pPr>
            <a:r>
              <a:rPr lang="en-US" sz="5400" b="1" strike="noStrike" spc="-1">
                <a:solidFill>
                  <a:srgbClr val="FF0000"/>
                </a:solidFill>
                <a:latin typeface="Calibri"/>
                <a:ea typeface="DejaVu Sans"/>
              </a:rPr>
              <a:t>Closing Song of Celebration</a:t>
            </a:r>
            <a:r>
              <a:t/>
            </a:r>
            <a:br/>
            <a:r>
              <a:rPr lang="en-US" sz="4400" b="1" i="1" strike="noStrike" spc="-1">
                <a:solidFill>
                  <a:srgbClr val="000000"/>
                </a:solidFill>
                <a:latin typeface="Calibri"/>
                <a:ea typeface="DejaVu Sans"/>
              </a:rPr>
              <a:t>“Standing”</a:t>
            </a:r>
            <a:endParaRPr lang="en-US" sz="4400" b="0" strike="noStrike" spc="-1">
              <a:latin typeface="Arial"/>
            </a:endParaRPr>
          </a:p>
        </p:txBody>
      </p:sp>
      <p:sp>
        <p:nvSpPr>
          <p:cNvPr id="259" name="CustomShape 2"/>
          <p:cNvSpPr/>
          <p:nvPr/>
        </p:nvSpPr>
        <p:spPr>
          <a:xfrm>
            <a:off x="838080" y="1825560"/>
            <a:ext cx="10514880" cy="4350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a:lnSpc>
                <a:spcPct val="90000"/>
              </a:lnSpc>
              <a:spcBef>
                <a:spcPts val="1001"/>
              </a:spcBef>
            </a:pPr>
            <a:endParaRPr lang="en-US" sz="1800" b="0" strike="noStrike" spc="-1">
              <a:latin typeface="Arial"/>
            </a:endParaRPr>
          </a:p>
          <a:p>
            <a:pPr>
              <a:lnSpc>
                <a:spcPct val="90000"/>
              </a:lnSpc>
              <a:spcBef>
                <a:spcPts val="1001"/>
              </a:spcBef>
            </a:pPr>
            <a:endParaRPr lang="en-US" sz="1800" b="0" strike="noStrike" spc="-1">
              <a:latin typeface="Arial"/>
            </a:endParaRPr>
          </a:p>
          <a:p>
            <a:pPr algn="ctr">
              <a:lnSpc>
                <a:spcPct val="90000"/>
              </a:lnSpc>
              <a:spcBef>
                <a:spcPts val="1001"/>
              </a:spcBef>
            </a:pPr>
            <a:r>
              <a:rPr lang="en-US" sz="3600" b="1" u="sng" strike="noStrike" spc="-1">
                <a:solidFill>
                  <a:srgbClr val="0563C1"/>
                </a:solidFill>
                <a:uFillTx/>
                <a:latin typeface="Roboto"/>
                <a:ea typeface="DejaVu Sans"/>
                <a:hlinkClick r:id="rId2"/>
              </a:rPr>
              <a:t>https://www.youtube.com/watch?v=hNiKoJgvbtI&amp;ab_channel=ajugofjoe</a:t>
            </a:r>
            <a:endParaRPr lang="en-US" sz="3600" b="0" strike="noStrike" spc="-1">
              <a:latin typeface="Arial"/>
            </a:endParaRPr>
          </a:p>
          <a:p>
            <a:pPr>
              <a:lnSpc>
                <a:spcPct val="90000"/>
              </a:lnSpc>
              <a:spcBef>
                <a:spcPts val="1001"/>
              </a:spcBef>
            </a:pPr>
            <a:endParaRPr lang="en-US" sz="3600" b="0" strike="noStrike" spc="-1">
              <a:latin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CustomShape 1"/>
          <p:cNvSpPr/>
          <p:nvPr/>
        </p:nvSpPr>
        <p:spPr>
          <a:xfrm>
            <a:off x="1179000" y="389880"/>
            <a:ext cx="9832680" cy="1470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lnSpcReduction="10000"/>
          </a:bodyPr>
          <a:lstStyle/>
          <a:p>
            <a:pPr algn="ctr">
              <a:lnSpc>
                <a:spcPct val="90000"/>
              </a:lnSpc>
            </a:pPr>
            <a:r>
              <a:rPr lang="en-US" sz="5300" b="1" strike="noStrike" spc="-1">
                <a:solidFill>
                  <a:srgbClr val="000000"/>
                </a:solidFill>
                <a:latin typeface="Calibri"/>
                <a:ea typeface="DejaVu Sans"/>
              </a:rPr>
              <a:t>FELLOWSHIP</a:t>
            </a:r>
            <a:r>
              <a:t/>
            </a:r>
            <a:br/>
            <a:r>
              <a:rPr lang="en-US" sz="5300" b="1" strike="noStrike" spc="-1">
                <a:solidFill>
                  <a:srgbClr val="000000"/>
                </a:solidFill>
                <a:latin typeface="Calibri"/>
                <a:ea typeface="DejaVu Sans"/>
              </a:rPr>
              <a:t>SHARE THE LOVE!!</a:t>
            </a:r>
            <a:endParaRPr lang="en-US" sz="5300" b="0" strike="noStrike" spc="-1">
              <a:latin typeface="Arial"/>
            </a:endParaRPr>
          </a:p>
        </p:txBody>
      </p:sp>
      <p:pic>
        <p:nvPicPr>
          <p:cNvPr id="263" name="Picture 2"/>
          <p:cNvPicPr/>
          <p:nvPr/>
        </p:nvPicPr>
        <p:blipFill>
          <a:blip r:embed="rId2"/>
          <a:stretch/>
        </p:blipFill>
        <p:spPr>
          <a:xfrm>
            <a:off x="1179000" y="2112480"/>
            <a:ext cx="9414720" cy="4662720"/>
          </a:xfrm>
          <a:prstGeom prst="rect">
            <a:avLst/>
          </a:prstGeom>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 name="CustomShape 1"/>
          <p:cNvSpPr/>
          <p:nvPr/>
        </p:nvSpPr>
        <p:spPr>
          <a:xfrm>
            <a:off x="838080" y="365040"/>
            <a:ext cx="10514880" cy="1324800"/>
          </a:xfrm>
          <a:prstGeom prst="rect">
            <a:avLst/>
          </a:prstGeom>
          <a:noFill/>
          <a:ln>
            <a:noFill/>
          </a:ln>
        </p:spPr>
        <p:style>
          <a:lnRef idx="0">
            <a:scrgbClr r="0" g="0" b="0"/>
          </a:lnRef>
          <a:fillRef idx="0">
            <a:scrgbClr r="0" g="0" b="0"/>
          </a:fillRef>
          <a:effectRef idx="0">
            <a:scrgbClr r="0" g="0" b="0"/>
          </a:effectRef>
          <a:fontRef idx="minor"/>
        </p:style>
        <p:txBody>
          <a:bodyPr/>
          <a:lstStyle/>
          <a:p>
            <a:endParaRPr lang="en-US"/>
          </a:p>
        </p:txBody>
      </p:sp>
      <p:sp>
        <p:nvSpPr>
          <p:cNvPr id="265" name="CustomShape 2"/>
          <p:cNvSpPr/>
          <p:nvPr/>
        </p:nvSpPr>
        <p:spPr>
          <a:xfrm>
            <a:off x="838080" y="1825560"/>
            <a:ext cx="10514880" cy="4350600"/>
          </a:xfrm>
          <a:prstGeom prst="rect">
            <a:avLst/>
          </a:prstGeom>
          <a:noFill/>
          <a:ln>
            <a:noFill/>
          </a:ln>
        </p:spPr>
        <p:style>
          <a:lnRef idx="0">
            <a:scrgbClr r="0" g="0" b="0"/>
          </a:lnRef>
          <a:fillRef idx="0">
            <a:scrgbClr r="0" g="0" b="0"/>
          </a:fillRef>
          <a:effectRef idx="0">
            <a:scrgbClr r="0" g="0" b="0"/>
          </a:effectRef>
          <a:fontRef idx="minor"/>
        </p:style>
        <p:txBody>
          <a:bodyPr/>
          <a:lstStyle/>
          <a:p>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454545"/>
        </a:solidFill>
        <a:effectLst/>
      </p:bgPr>
    </p:bg>
    <p:spTree>
      <p:nvGrpSpPr>
        <p:cNvPr id="1" name=""/>
        <p:cNvGrpSpPr/>
        <p:nvPr/>
      </p:nvGrpSpPr>
      <p:grpSpPr>
        <a:xfrm>
          <a:off x="0" y="0"/>
          <a:ext cx="0" cy="0"/>
          <a:chOff x="0" y="0"/>
          <a:chExt cx="0" cy="0"/>
        </a:xfrm>
      </p:grpSpPr>
      <p:sp>
        <p:nvSpPr>
          <p:cNvPr id="266" name="CustomShape 1"/>
          <p:cNvSpPr/>
          <p:nvPr/>
        </p:nvSpPr>
        <p:spPr>
          <a:xfrm>
            <a:off x="7464600" y="1783800"/>
            <a:ext cx="4086720" cy="288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rmAutofit/>
          </a:bodyPr>
          <a:lstStyle/>
          <a:p>
            <a:pPr>
              <a:lnSpc>
                <a:spcPct val="90000"/>
              </a:lnSpc>
            </a:pPr>
            <a:r>
              <a:rPr lang="en-US" sz="5400" b="1" strike="noStrike" spc="-1">
                <a:solidFill>
                  <a:srgbClr val="FFFFFF"/>
                </a:solidFill>
                <a:latin typeface="Calibri Light"/>
                <a:ea typeface="DejaVu Sans"/>
              </a:rPr>
              <a:t>Welcome to Faith Gospel Assembly</a:t>
            </a:r>
            <a:endParaRPr lang="en-US" sz="5400" b="0" strike="noStrike" spc="-1">
              <a:latin typeface="Arial"/>
            </a:endParaRPr>
          </a:p>
        </p:txBody>
      </p:sp>
      <p:sp>
        <p:nvSpPr>
          <p:cNvPr id="267" name="CustomShape 2"/>
          <p:cNvSpPr/>
          <p:nvPr/>
        </p:nvSpPr>
        <p:spPr>
          <a:xfrm flipH="1" flipV="1">
            <a:off x="-720" y="0"/>
            <a:ext cx="7187400" cy="6857280"/>
          </a:xfrm>
          <a:custGeom>
            <a:avLst/>
            <a:gdLst/>
            <a:ahLst/>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p:style>
        <p:txBody>
          <a:bodyPr/>
          <a:lstStyle/>
          <a:p>
            <a:endParaRPr lang="en-US"/>
          </a:p>
        </p:txBody>
      </p:sp>
      <p:pic>
        <p:nvPicPr>
          <p:cNvPr id="268" name="Content Placeholder 4"/>
          <p:cNvPicPr/>
          <p:nvPr/>
        </p:nvPicPr>
        <p:blipFill>
          <a:blip r:embed="rId2"/>
          <a:srcRect r="5709"/>
          <a:stretch/>
        </p:blipFill>
        <p:spPr>
          <a:xfrm>
            <a:off x="0" y="0"/>
            <a:ext cx="7027920" cy="6857280"/>
          </a:xfrm>
          <a:prstGeom prst="rect">
            <a:avLst/>
          </a:prstGeom>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 name="CustomShape 1"/>
          <p:cNvSpPr/>
          <p:nvPr/>
        </p:nvSpPr>
        <p:spPr>
          <a:xfrm>
            <a:off x="838080" y="365040"/>
            <a:ext cx="10514880" cy="1324800"/>
          </a:xfrm>
          <a:prstGeom prst="rect">
            <a:avLst/>
          </a:prstGeom>
          <a:noFill/>
          <a:ln>
            <a:noFill/>
          </a:ln>
        </p:spPr>
        <p:style>
          <a:lnRef idx="0">
            <a:scrgbClr r="0" g="0" b="0"/>
          </a:lnRef>
          <a:fillRef idx="0">
            <a:scrgbClr r="0" g="0" b="0"/>
          </a:fillRef>
          <a:effectRef idx="0">
            <a:scrgbClr r="0" g="0" b="0"/>
          </a:effectRef>
          <a:fontRef idx="minor"/>
        </p:style>
        <p:txBody>
          <a:bodyPr/>
          <a:lstStyle/>
          <a:p>
            <a:endParaRPr lang="en-US"/>
          </a:p>
        </p:txBody>
      </p:sp>
      <p:sp>
        <p:nvSpPr>
          <p:cNvPr id="270" name="CustomShape 2"/>
          <p:cNvSpPr/>
          <p:nvPr/>
        </p:nvSpPr>
        <p:spPr>
          <a:xfrm>
            <a:off x="838080" y="1825560"/>
            <a:ext cx="10514880" cy="4350600"/>
          </a:xfrm>
          <a:prstGeom prst="rect">
            <a:avLst/>
          </a:prstGeom>
          <a:noFill/>
          <a:ln>
            <a:noFill/>
          </a:ln>
        </p:spPr>
        <p:style>
          <a:lnRef idx="0">
            <a:scrgbClr r="0" g="0" b="0"/>
          </a:lnRef>
          <a:fillRef idx="0">
            <a:scrgbClr r="0" g="0" b="0"/>
          </a:fillRef>
          <a:effectRef idx="0">
            <a:scrgbClr r="0" g="0" b="0"/>
          </a:effectRef>
          <a:fontRef idx="minor"/>
        </p:style>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CustomShape 1"/>
          <p:cNvSpPr/>
          <p:nvPr/>
        </p:nvSpPr>
        <p:spPr>
          <a:xfrm>
            <a:off x="838080" y="365040"/>
            <a:ext cx="10514880" cy="1324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77000" lnSpcReduction="20000"/>
          </a:bodyPr>
          <a:lstStyle/>
          <a:p>
            <a:pPr algn="ctr">
              <a:lnSpc>
                <a:spcPct val="90000"/>
              </a:lnSpc>
            </a:pPr>
            <a:r>
              <a:rPr lang="en-US" sz="4000" b="1" strike="noStrike" spc="-1" dirty="0">
                <a:solidFill>
                  <a:srgbClr val="000000"/>
                </a:solidFill>
                <a:latin typeface="Calibri"/>
                <a:ea typeface="DejaVu Sans"/>
              </a:rPr>
              <a:t>Every Sunday – 8:20 – 8:45 am</a:t>
            </a:r>
            <a:r>
              <a:rPr dirty="0"/>
              <a:t/>
            </a:r>
            <a:br>
              <a:rPr dirty="0"/>
            </a:br>
            <a:r>
              <a:rPr lang="en-US" sz="4000" b="1" strike="noStrike" spc="-1" dirty="0">
                <a:solidFill>
                  <a:srgbClr val="000000"/>
                </a:solidFill>
                <a:latin typeface="Calibri"/>
                <a:ea typeface="DejaVu Sans"/>
              </a:rPr>
              <a:t>Corporate Praise &amp; Petition Through Personal </a:t>
            </a:r>
            <a:r>
              <a:rPr dirty="0"/>
              <a:t/>
            </a:r>
            <a:br>
              <a:rPr dirty="0"/>
            </a:br>
            <a:r>
              <a:rPr lang="en-US" sz="6600" b="1" strike="noStrike" spc="-1" dirty="0">
                <a:solidFill>
                  <a:srgbClr val="FF0000"/>
                </a:solidFill>
                <a:latin typeface="Calibri"/>
                <a:ea typeface="DejaVu Sans"/>
              </a:rPr>
              <a:t>Consecration and Prayer</a:t>
            </a:r>
            <a:endParaRPr lang="en-US" sz="6600" b="0" strike="noStrike" spc="-1" dirty="0">
              <a:latin typeface="Arial"/>
            </a:endParaRPr>
          </a:p>
        </p:txBody>
      </p:sp>
      <p:sp>
        <p:nvSpPr>
          <p:cNvPr id="206" name="CustomShape 2"/>
          <p:cNvSpPr/>
          <p:nvPr/>
        </p:nvSpPr>
        <p:spPr>
          <a:xfrm>
            <a:off x="838080" y="1825560"/>
            <a:ext cx="10514880" cy="4859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90500" lnSpcReduction="20000"/>
          </a:bodyPr>
          <a:lstStyle/>
          <a:p>
            <a:pPr algn="ctr">
              <a:lnSpc>
                <a:spcPct val="90000"/>
              </a:lnSpc>
              <a:spcBef>
                <a:spcPts val="1001"/>
              </a:spcBef>
            </a:pPr>
            <a:endParaRPr lang="en-US" sz="1800" b="0" strike="noStrike" spc="-1">
              <a:latin typeface="Arial"/>
            </a:endParaRPr>
          </a:p>
          <a:p>
            <a:pPr algn="ctr">
              <a:lnSpc>
                <a:spcPct val="90000"/>
              </a:lnSpc>
              <a:spcBef>
                <a:spcPts val="1001"/>
              </a:spcBef>
            </a:pPr>
            <a:r>
              <a:rPr lang="en-US" sz="2400" b="1" i="1" strike="noStrike" spc="-1">
                <a:solidFill>
                  <a:srgbClr val="000000"/>
                </a:solidFill>
                <a:latin typeface="Calibri"/>
                <a:ea typeface="DejaVu Sans"/>
              </a:rPr>
              <a:t>“Let There be Silence in the Sanctuary so that we may hear the voice of God as He speaks to us in answer to our personal and collective prayers, petition and praise”</a:t>
            </a:r>
            <a:endParaRPr lang="en-US" sz="2400" b="0" strike="noStrike" spc="-1">
              <a:latin typeface="Arial"/>
            </a:endParaRPr>
          </a:p>
          <a:p>
            <a:pPr algn="ctr">
              <a:lnSpc>
                <a:spcPct val="90000"/>
              </a:lnSpc>
              <a:spcBef>
                <a:spcPts val="1001"/>
              </a:spcBef>
            </a:pPr>
            <a:endParaRPr lang="en-US" sz="2400" b="0" strike="noStrike" spc="-1">
              <a:latin typeface="Arial"/>
            </a:endParaRPr>
          </a:p>
          <a:p>
            <a:pPr algn="ctr">
              <a:lnSpc>
                <a:spcPct val="90000"/>
              </a:lnSpc>
              <a:spcBef>
                <a:spcPts val="1001"/>
              </a:spcBef>
            </a:pPr>
            <a:endParaRPr lang="en-US" sz="2400" b="0" strike="noStrike" spc="-1">
              <a:latin typeface="Arial"/>
            </a:endParaRPr>
          </a:p>
          <a:p>
            <a:pPr algn="ctr">
              <a:lnSpc>
                <a:spcPct val="90000"/>
              </a:lnSpc>
              <a:spcBef>
                <a:spcPts val="1001"/>
              </a:spcBef>
            </a:pPr>
            <a:endParaRPr lang="en-US" sz="2400" b="0" strike="noStrike" spc="-1">
              <a:latin typeface="Arial"/>
            </a:endParaRPr>
          </a:p>
          <a:p>
            <a:pPr algn="ctr">
              <a:lnSpc>
                <a:spcPct val="90000"/>
              </a:lnSpc>
              <a:spcBef>
                <a:spcPts val="1001"/>
              </a:spcBef>
            </a:pPr>
            <a:endParaRPr lang="en-US" sz="2400" b="0" strike="noStrike" spc="-1">
              <a:latin typeface="Arial"/>
            </a:endParaRPr>
          </a:p>
          <a:p>
            <a:pPr algn="ctr">
              <a:lnSpc>
                <a:spcPct val="90000"/>
              </a:lnSpc>
              <a:spcBef>
                <a:spcPts val="1001"/>
              </a:spcBef>
            </a:pPr>
            <a:r>
              <a:rPr lang="en-US" sz="3600" b="1" i="1" strike="noStrike" spc="-1">
                <a:solidFill>
                  <a:srgbClr val="FF0000"/>
                </a:solidFill>
                <a:latin typeface="Calibri"/>
                <a:ea typeface="DejaVu Sans"/>
              </a:rPr>
              <a:t>                            </a:t>
            </a:r>
            <a:endParaRPr lang="en-US" sz="3600" b="0" strike="noStrike" spc="-1">
              <a:latin typeface="Arial"/>
            </a:endParaRPr>
          </a:p>
          <a:p>
            <a:pPr algn="ctr">
              <a:lnSpc>
                <a:spcPct val="90000"/>
              </a:lnSpc>
              <a:spcBef>
                <a:spcPts val="1001"/>
              </a:spcBef>
            </a:pPr>
            <a:endParaRPr lang="en-US" sz="3600" b="0" strike="noStrike" spc="-1">
              <a:latin typeface="Arial"/>
            </a:endParaRPr>
          </a:p>
          <a:p>
            <a:pPr algn="ctr">
              <a:lnSpc>
                <a:spcPct val="90000"/>
              </a:lnSpc>
              <a:spcBef>
                <a:spcPts val="1001"/>
              </a:spcBef>
            </a:pPr>
            <a:endParaRPr lang="en-US" sz="3600" b="0" strike="noStrike" spc="-1">
              <a:latin typeface="Arial"/>
            </a:endParaRPr>
          </a:p>
          <a:p>
            <a:pPr algn="ctr">
              <a:lnSpc>
                <a:spcPct val="90000"/>
              </a:lnSpc>
              <a:spcBef>
                <a:spcPts val="1001"/>
              </a:spcBef>
            </a:pPr>
            <a:r>
              <a:rPr lang="en-US" sz="3600" b="1" i="1" strike="noStrike" spc="-1">
                <a:solidFill>
                  <a:srgbClr val="FF0000"/>
                </a:solidFill>
                <a:latin typeface="Calibri"/>
                <a:ea typeface="DejaVu Sans"/>
              </a:rPr>
              <a:t>If YOU must speak, other than crying out to God, </a:t>
            </a:r>
            <a:endParaRPr lang="en-US" sz="3600" b="0" strike="noStrike" spc="-1">
              <a:latin typeface="Arial"/>
            </a:endParaRPr>
          </a:p>
          <a:p>
            <a:pPr algn="ctr">
              <a:lnSpc>
                <a:spcPct val="90000"/>
              </a:lnSpc>
              <a:spcBef>
                <a:spcPts val="1001"/>
              </a:spcBef>
            </a:pPr>
            <a:r>
              <a:rPr lang="en-US" sz="3600" b="1" i="1" strike="noStrike" spc="-1">
                <a:solidFill>
                  <a:srgbClr val="FF0000"/>
                </a:solidFill>
                <a:latin typeface="Calibri"/>
                <a:ea typeface="DejaVu Sans"/>
              </a:rPr>
              <a:t>PLEASE STEP OUTSIDE OF THE SANCTUARY</a:t>
            </a:r>
            <a:endParaRPr lang="en-US" sz="3600" b="0" strike="noStrike" spc="-1">
              <a:latin typeface="Arial"/>
            </a:endParaRPr>
          </a:p>
          <a:p>
            <a:pPr algn="ctr">
              <a:lnSpc>
                <a:spcPct val="90000"/>
              </a:lnSpc>
              <a:spcBef>
                <a:spcPts val="1001"/>
              </a:spcBef>
            </a:pPr>
            <a:endParaRPr lang="en-US" sz="3600" b="0" strike="noStrike" spc="-1">
              <a:latin typeface="Arial"/>
            </a:endParaRPr>
          </a:p>
        </p:txBody>
      </p:sp>
      <p:pic>
        <p:nvPicPr>
          <p:cNvPr id="207" name="Picture 2"/>
          <p:cNvPicPr/>
          <p:nvPr/>
        </p:nvPicPr>
        <p:blipFill>
          <a:blip r:embed="rId2"/>
          <a:stretch/>
        </p:blipFill>
        <p:spPr>
          <a:xfrm>
            <a:off x="3349800" y="2644920"/>
            <a:ext cx="5578920" cy="3016800"/>
          </a:xfrm>
          <a:prstGeom prst="rect">
            <a:avLst/>
          </a:prstGeom>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CustomShape 1"/>
          <p:cNvSpPr/>
          <p:nvPr/>
        </p:nvSpPr>
        <p:spPr>
          <a:xfrm>
            <a:off x="838080" y="365040"/>
            <a:ext cx="10514520" cy="1324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89500" lnSpcReduction="10000"/>
          </a:bodyPr>
          <a:lstStyle/>
          <a:p>
            <a:pPr algn="ctr">
              <a:lnSpc>
                <a:spcPct val="90000"/>
              </a:lnSpc>
            </a:pPr>
            <a:r>
              <a:rPr lang="en-US" sz="5400" b="1" strike="noStrike" spc="-1" dirty="0">
                <a:solidFill>
                  <a:srgbClr val="FF0000"/>
                </a:solidFill>
                <a:latin typeface="Calibri"/>
                <a:ea typeface="DejaVu Sans"/>
              </a:rPr>
              <a:t>Shiloh Sunday Worship Schedule</a:t>
            </a:r>
            <a:r>
              <a:rPr dirty="0"/>
              <a:t/>
            </a:r>
            <a:br>
              <a:rPr dirty="0"/>
            </a:br>
            <a:r>
              <a:rPr lang="en-US" sz="5400" b="1" strike="noStrike" spc="-1" dirty="0">
                <a:solidFill>
                  <a:srgbClr val="0070C0"/>
                </a:solidFill>
                <a:latin typeface="Calibri"/>
                <a:ea typeface="DejaVu Sans"/>
              </a:rPr>
              <a:t>Through December 31, 2024</a:t>
            </a:r>
            <a:endParaRPr lang="en-US" sz="5400" b="0" strike="noStrike" spc="-1" dirty="0">
              <a:latin typeface="Arial"/>
            </a:endParaRPr>
          </a:p>
        </p:txBody>
      </p:sp>
      <p:sp>
        <p:nvSpPr>
          <p:cNvPr id="219" name="CustomShape 2"/>
          <p:cNvSpPr/>
          <p:nvPr/>
        </p:nvSpPr>
        <p:spPr>
          <a:xfrm>
            <a:off x="838080" y="1825560"/>
            <a:ext cx="10514520" cy="4350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67000" lnSpcReduction="20000"/>
          </a:bodyPr>
          <a:lstStyle/>
          <a:p>
            <a:pPr marL="685800" lvl="1" indent="-227520">
              <a:lnSpc>
                <a:spcPct val="90000"/>
              </a:lnSpc>
              <a:spcBef>
                <a:spcPts val="499"/>
              </a:spcBef>
              <a:buClr>
                <a:srgbClr val="000000"/>
              </a:buClr>
              <a:buFont typeface="Arial"/>
              <a:buChar char="•"/>
            </a:pPr>
            <a:r>
              <a:rPr lang="en-US" sz="4400" b="1" strike="noStrike" spc="-1" dirty="0">
                <a:solidFill>
                  <a:srgbClr val="000000"/>
                </a:solidFill>
                <a:latin typeface="Calibri"/>
                <a:ea typeface="DejaVu Sans"/>
              </a:rPr>
              <a:t>8:00 – 8:25 – Continental Breakfast </a:t>
            </a:r>
            <a:endParaRPr lang="en-US" sz="4400" b="0" strike="noStrike" spc="-1" dirty="0">
              <a:latin typeface="Arial"/>
            </a:endParaRPr>
          </a:p>
          <a:p>
            <a:pPr marL="685800" lvl="1" indent="-227520">
              <a:lnSpc>
                <a:spcPct val="90000"/>
              </a:lnSpc>
              <a:spcBef>
                <a:spcPts val="499"/>
              </a:spcBef>
              <a:buClr>
                <a:srgbClr val="000000"/>
              </a:buClr>
              <a:buFont typeface="Arial"/>
              <a:buChar char="•"/>
            </a:pPr>
            <a:r>
              <a:rPr lang="en-US" sz="4400" b="1" strike="noStrike" spc="-1" dirty="0">
                <a:solidFill>
                  <a:srgbClr val="000000"/>
                </a:solidFill>
                <a:latin typeface="Calibri"/>
                <a:ea typeface="DejaVu Sans"/>
              </a:rPr>
              <a:t>8:20 – 8:45  - Prayer and Meditation</a:t>
            </a:r>
            <a:endParaRPr lang="en-US" sz="4400" b="0" strike="noStrike" spc="-1" dirty="0">
              <a:latin typeface="Arial"/>
            </a:endParaRPr>
          </a:p>
          <a:p>
            <a:pPr marL="1143000" lvl="2" indent="-227520">
              <a:lnSpc>
                <a:spcPct val="90000"/>
              </a:lnSpc>
              <a:spcBef>
                <a:spcPts val="499"/>
              </a:spcBef>
              <a:buClr>
                <a:srgbClr val="0070C0"/>
              </a:buClr>
              <a:buFont typeface="Arial"/>
              <a:buChar char="•"/>
            </a:pPr>
            <a:r>
              <a:rPr lang="en-US" sz="4000" b="1" i="1" strike="noStrike" spc="-1" dirty="0">
                <a:solidFill>
                  <a:srgbClr val="0070C0"/>
                </a:solidFill>
                <a:latin typeface="Calibri"/>
                <a:ea typeface="DejaVu Sans"/>
              </a:rPr>
              <a:t>Sanctuary All Quiet Before the LORD</a:t>
            </a:r>
            <a:endParaRPr lang="en-US" sz="4000" b="0" strike="noStrike" spc="-1" dirty="0">
              <a:latin typeface="Arial"/>
            </a:endParaRPr>
          </a:p>
          <a:p>
            <a:pPr marL="685800" lvl="1" indent="-227520">
              <a:lnSpc>
                <a:spcPct val="90000"/>
              </a:lnSpc>
              <a:spcBef>
                <a:spcPts val="499"/>
              </a:spcBef>
              <a:buClr>
                <a:srgbClr val="000000"/>
              </a:buClr>
              <a:buFont typeface="Arial"/>
              <a:buChar char="•"/>
            </a:pPr>
            <a:r>
              <a:rPr lang="en-US" sz="4400" b="1" strike="noStrike" spc="-1" dirty="0">
                <a:solidFill>
                  <a:srgbClr val="000000"/>
                </a:solidFill>
                <a:latin typeface="Calibri"/>
                <a:ea typeface="DejaVu Sans"/>
              </a:rPr>
              <a:t>9:00 – 10:15  -  Morning Worship</a:t>
            </a:r>
            <a:endParaRPr lang="en-US" sz="4400" b="0" strike="noStrike" spc="-1" dirty="0">
              <a:latin typeface="Arial"/>
            </a:endParaRPr>
          </a:p>
          <a:p>
            <a:pPr marL="1143000" lvl="2" indent="-227520">
              <a:lnSpc>
                <a:spcPct val="90000"/>
              </a:lnSpc>
              <a:spcBef>
                <a:spcPts val="499"/>
              </a:spcBef>
              <a:buClr>
                <a:srgbClr val="000000"/>
              </a:buClr>
              <a:buFont typeface="Arial"/>
              <a:buChar char="•"/>
            </a:pPr>
            <a:r>
              <a:rPr lang="en-US" sz="4000" b="1" strike="noStrike" spc="-1" dirty="0">
                <a:solidFill>
                  <a:srgbClr val="000000"/>
                </a:solidFill>
                <a:latin typeface="Calibri"/>
                <a:ea typeface="DejaVu Sans"/>
              </a:rPr>
              <a:t>Special Announcements</a:t>
            </a:r>
            <a:endParaRPr lang="en-US" sz="4000" b="0" strike="noStrike" spc="-1" dirty="0">
              <a:latin typeface="Arial"/>
            </a:endParaRPr>
          </a:p>
          <a:p>
            <a:pPr marL="1143000" lvl="2" indent="-227520">
              <a:lnSpc>
                <a:spcPct val="90000"/>
              </a:lnSpc>
              <a:spcBef>
                <a:spcPts val="499"/>
              </a:spcBef>
              <a:buClr>
                <a:srgbClr val="000000"/>
              </a:buClr>
              <a:buFont typeface="Arial"/>
              <a:buChar char="•"/>
            </a:pPr>
            <a:r>
              <a:rPr lang="en-US" sz="4000" b="1" strike="noStrike" spc="-1" dirty="0">
                <a:solidFill>
                  <a:srgbClr val="000000"/>
                </a:solidFill>
                <a:latin typeface="Calibri"/>
                <a:ea typeface="DejaVu Sans"/>
              </a:rPr>
              <a:t>Praise &amp; Worship</a:t>
            </a:r>
            <a:endParaRPr lang="en-US" sz="4000" b="0" strike="noStrike" spc="-1" dirty="0">
              <a:latin typeface="Arial"/>
            </a:endParaRPr>
          </a:p>
          <a:p>
            <a:pPr marL="1143000" lvl="2" indent="-227520">
              <a:lnSpc>
                <a:spcPct val="90000"/>
              </a:lnSpc>
              <a:spcBef>
                <a:spcPts val="499"/>
              </a:spcBef>
              <a:buClr>
                <a:srgbClr val="000000"/>
              </a:buClr>
              <a:buFont typeface="Arial"/>
              <a:buChar char="•"/>
            </a:pPr>
            <a:r>
              <a:rPr lang="en-US" sz="4000" b="1" strike="noStrike" spc="-1" dirty="0">
                <a:solidFill>
                  <a:srgbClr val="000000"/>
                </a:solidFill>
                <a:latin typeface="Calibri"/>
                <a:ea typeface="DejaVu Sans"/>
              </a:rPr>
              <a:t>Ministry of The Word of God</a:t>
            </a:r>
            <a:endParaRPr lang="en-US" sz="4000" b="0" strike="noStrike" spc="-1" dirty="0">
              <a:latin typeface="Arial"/>
            </a:endParaRPr>
          </a:p>
          <a:p>
            <a:pPr marL="1143000" lvl="2" indent="-227520">
              <a:lnSpc>
                <a:spcPct val="90000"/>
              </a:lnSpc>
              <a:spcBef>
                <a:spcPts val="499"/>
              </a:spcBef>
              <a:buClr>
                <a:srgbClr val="000000"/>
              </a:buClr>
              <a:buFont typeface="Arial"/>
              <a:buChar char="•"/>
            </a:pPr>
            <a:r>
              <a:rPr lang="en-US" sz="4000" b="1" strike="noStrike" spc="-1" dirty="0">
                <a:solidFill>
                  <a:srgbClr val="000000"/>
                </a:solidFill>
                <a:latin typeface="Calibri"/>
                <a:ea typeface="DejaVu Sans"/>
              </a:rPr>
              <a:t>Worship in Giving</a:t>
            </a:r>
            <a:endParaRPr lang="en-US" sz="4000" b="0" strike="noStrike" spc="-1" dirty="0">
              <a:latin typeface="Arial"/>
            </a:endParaRPr>
          </a:p>
          <a:p>
            <a:pPr marL="685800" lvl="1" indent="-227520">
              <a:lnSpc>
                <a:spcPct val="90000"/>
              </a:lnSpc>
              <a:spcBef>
                <a:spcPts val="499"/>
              </a:spcBef>
              <a:buClr>
                <a:srgbClr val="000000"/>
              </a:buClr>
              <a:buFont typeface="Arial"/>
              <a:buChar char="•"/>
            </a:pPr>
            <a:r>
              <a:rPr lang="en-US" sz="4400" b="1" strike="noStrike" spc="-1" dirty="0">
                <a:solidFill>
                  <a:srgbClr val="000000"/>
                </a:solidFill>
                <a:latin typeface="Calibri"/>
                <a:ea typeface="DejaVu Sans"/>
              </a:rPr>
              <a:t>10:15 – 10:45 – Bible Discovery Classes </a:t>
            </a:r>
            <a:endParaRPr lang="en-US" sz="4400" b="0" strike="noStrike" spc="-1" dirty="0">
              <a:latin typeface="Arial"/>
            </a:endParaRPr>
          </a:p>
          <a:p>
            <a:pPr marL="457920">
              <a:lnSpc>
                <a:spcPct val="90000"/>
              </a:lnSpc>
              <a:spcBef>
                <a:spcPts val="499"/>
              </a:spcBef>
            </a:pPr>
            <a:r>
              <a:rPr lang="en-US" sz="4400" b="1" strike="noStrike" spc="-1" dirty="0">
                <a:solidFill>
                  <a:srgbClr val="000000"/>
                </a:solidFill>
                <a:latin typeface="Calibri"/>
                <a:ea typeface="DejaVu Sans"/>
              </a:rPr>
              <a:t>                            &amp; Special Intercessory Prayer</a:t>
            </a:r>
            <a:endParaRPr lang="en-US" sz="4400" b="0" strike="noStrike" spc="-1" dirty="0">
              <a:latin typeface="Arial"/>
            </a:endParaRPr>
          </a:p>
          <a:p>
            <a:pPr marL="685800" lvl="1" indent="-227520">
              <a:lnSpc>
                <a:spcPct val="90000"/>
              </a:lnSpc>
              <a:spcBef>
                <a:spcPts val="499"/>
              </a:spcBef>
              <a:buClr>
                <a:srgbClr val="000000"/>
              </a:buClr>
              <a:buFont typeface="Arial"/>
              <a:buChar char="•"/>
            </a:pPr>
            <a:r>
              <a:rPr lang="en-US" sz="4400" b="1" strike="noStrike" spc="-1" dirty="0">
                <a:solidFill>
                  <a:srgbClr val="000000"/>
                </a:solidFill>
                <a:latin typeface="Calibri"/>
                <a:ea typeface="DejaVu Sans"/>
              </a:rPr>
              <a:t>10:45 - </a:t>
            </a:r>
            <a:r>
              <a:rPr lang="en-US" sz="4000" b="1" strike="noStrike" spc="-1" dirty="0">
                <a:solidFill>
                  <a:srgbClr val="000000"/>
                </a:solidFill>
                <a:latin typeface="Calibri"/>
                <a:ea typeface="DejaVu Sans"/>
              </a:rPr>
              <a:t>Closing Prayer &amp; Benediction</a:t>
            </a:r>
            <a:endParaRPr lang="en-US" sz="4000" b="0" strike="noStrike" spc="-1" dirty="0">
              <a:latin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CustomShape 1"/>
          <p:cNvSpPr/>
          <p:nvPr/>
        </p:nvSpPr>
        <p:spPr>
          <a:xfrm>
            <a:off x="838080" y="365040"/>
            <a:ext cx="10514520" cy="1324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90000"/>
              </a:lnSpc>
            </a:pPr>
            <a:r>
              <a:rPr lang="en-US" sz="4400" b="1" strike="noStrike" spc="-1" dirty="0">
                <a:solidFill>
                  <a:srgbClr val="FF0000"/>
                </a:solidFill>
                <a:latin typeface="Calibri"/>
                <a:ea typeface="DejaVu Sans"/>
              </a:rPr>
              <a:t>Walking In Victory 2024-2025 </a:t>
            </a:r>
            <a:r>
              <a:rPr lang="en-US" sz="4400" b="1" strike="noStrike" spc="-1" dirty="0">
                <a:solidFill>
                  <a:srgbClr val="000000"/>
                </a:solidFill>
                <a:latin typeface="Calibri"/>
                <a:ea typeface="DejaVu Sans"/>
              </a:rPr>
              <a:t>–</a:t>
            </a:r>
            <a:r>
              <a:rPr lang="en-US" sz="4400" b="1" strike="noStrike" spc="-1" dirty="0">
                <a:solidFill>
                  <a:srgbClr val="FF0000"/>
                </a:solidFill>
                <a:latin typeface="Calibri"/>
                <a:ea typeface="DejaVu Sans"/>
              </a:rPr>
              <a:t> Step 1</a:t>
            </a:r>
            <a:r>
              <a:rPr dirty="0"/>
              <a:t/>
            </a:r>
            <a:br>
              <a:rPr dirty="0"/>
            </a:br>
            <a:r>
              <a:rPr lang="en-US" sz="4400" b="1" strike="noStrike" spc="-1" dirty="0">
                <a:solidFill>
                  <a:srgbClr val="000000"/>
                </a:solidFill>
                <a:latin typeface="Calibri"/>
                <a:ea typeface="DejaVu Sans"/>
              </a:rPr>
              <a:t>December 1 – December 31</a:t>
            </a:r>
          </a:p>
          <a:p>
            <a:pPr algn="ctr">
              <a:lnSpc>
                <a:spcPct val="90000"/>
              </a:lnSpc>
            </a:pPr>
            <a:r>
              <a:rPr lang="en-US" sz="2400" b="1" i="1" strike="noStrike" spc="-1" dirty="0">
                <a:solidFill>
                  <a:srgbClr val="FF0000"/>
                </a:solidFill>
                <a:latin typeface="Calibri"/>
                <a:ea typeface="DejaVu Sans"/>
              </a:rPr>
              <a:t>ACCEPTING AND TAKING RESPONSIBILITY FOR OUR</a:t>
            </a:r>
            <a:r>
              <a:rPr lang="en-US" sz="2400" b="1" i="1" spc="-1" dirty="0">
                <a:solidFill>
                  <a:srgbClr val="FF0000"/>
                </a:solidFill>
                <a:latin typeface="Calibri"/>
                <a:ea typeface="DejaVu Sans"/>
              </a:rPr>
              <a:t>SELVES &amp; OUR</a:t>
            </a:r>
            <a:r>
              <a:rPr lang="en-US" sz="2400" b="1" i="1" strike="noStrike" spc="-1" dirty="0">
                <a:solidFill>
                  <a:srgbClr val="FF0000"/>
                </a:solidFill>
                <a:latin typeface="Calibri"/>
                <a:ea typeface="DejaVu Sans"/>
              </a:rPr>
              <a:t> FAMILIES</a:t>
            </a:r>
            <a:endParaRPr lang="en-US" sz="2400" b="0" strike="noStrike" spc="-1" dirty="0">
              <a:latin typeface="Arial"/>
            </a:endParaRPr>
          </a:p>
          <a:p>
            <a:pPr algn="ctr">
              <a:lnSpc>
                <a:spcPct val="90000"/>
              </a:lnSpc>
            </a:pPr>
            <a:endParaRPr lang="en-US" sz="4400" b="0" strike="noStrike" spc="-1" dirty="0">
              <a:latin typeface="Arial"/>
            </a:endParaRPr>
          </a:p>
        </p:txBody>
      </p:sp>
      <p:sp>
        <p:nvSpPr>
          <p:cNvPr id="221" name="CustomShape 2"/>
          <p:cNvSpPr/>
          <p:nvPr/>
        </p:nvSpPr>
        <p:spPr>
          <a:xfrm>
            <a:off x="838080" y="1825560"/>
            <a:ext cx="10514520" cy="4667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45000" lnSpcReduction="20000"/>
          </a:bodyPr>
          <a:lstStyle/>
          <a:p>
            <a:pPr marL="685800" lvl="1" indent="-227520">
              <a:lnSpc>
                <a:spcPct val="90000"/>
              </a:lnSpc>
              <a:spcBef>
                <a:spcPts val="499"/>
              </a:spcBef>
              <a:buClr>
                <a:srgbClr val="000000"/>
              </a:buClr>
              <a:buFont typeface="Arial"/>
              <a:buChar char="•"/>
            </a:pPr>
            <a:r>
              <a:rPr lang="en-US" sz="4700" b="1" strike="noStrike" spc="-1" dirty="0">
                <a:solidFill>
                  <a:srgbClr val="FF0000"/>
                </a:solidFill>
                <a:latin typeface="Calibri"/>
                <a:ea typeface="DejaVu Sans"/>
              </a:rPr>
              <a:t>Monthly</a:t>
            </a:r>
            <a:r>
              <a:rPr lang="en-US" sz="4700" b="0" strike="noStrike" spc="-1" dirty="0">
                <a:solidFill>
                  <a:srgbClr val="FF0000"/>
                </a:solidFill>
                <a:latin typeface="Calibri"/>
                <a:ea typeface="DejaVu Sans"/>
              </a:rPr>
              <a:t> </a:t>
            </a:r>
            <a:r>
              <a:rPr lang="en-US" sz="4700" b="1" strike="noStrike" spc="-1" dirty="0">
                <a:solidFill>
                  <a:srgbClr val="FF0000"/>
                </a:solidFill>
                <a:latin typeface="Calibri"/>
                <a:ea typeface="DejaVu Sans"/>
              </a:rPr>
              <a:t>Shiloh Ministry Wide Training – </a:t>
            </a:r>
            <a:endParaRPr lang="en-US" sz="4700" b="1" strike="noStrike" spc="-1" dirty="0">
              <a:solidFill>
                <a:srgbClr val="FF0000"/>
              </a:solidFill>
              <a:latin typeface="Arial"/>
            </a:endParaRPr>
          </a:p>
          <a:p>
            <a:pPr marL="1143000" lvl="2" indent="-227520">
              <a:lnSpc>
                <a:spcPct val="90000"/>
              </a:lnSpc>
              <a:spcBef>
                <a:spcPts val="499"/>
              </a:spcBef>
              <a:buClr>
                <a:srgbClr val="0070C0"/>
              </a:buClr>
              <a:buFont typeface="Arial"/>
              <a:buChar char="•"/>
            </a:pPr>
            <a:r>
              <a:rPr lang="en-US" sz="4700" b="1" strike="noStrike" spc="-1" dirty="0">
                <a:solidFill>
                  <a:srgbClr val="0070C0"/>
                </a:solidFill>
                <a:latin typeface="Calibri"/>
                <a:ea typeface="DejaVu Sans"/>
              </a:rPr>
              <a:t>Saturday, December 7- </a:t>
            </a:r>
            <a:r>
              <a:rPr lang="en-US" sz="4700" b="1" strike="noStrike" spc="-1" dirty="0">
                <a:solidFill>
                  <a:srgbClr val="FF0000"/>
                </a:solidFill>
                <a:latin typeface="Calibri"/>
                <a:ea typeface="DejaVu Sans"/>
              </a:rPr>
              <a:t>SHILOH RESET </a:t>
            </a:r>
            <a:r>
              <a:rPr lang="en-US" sz="4700" b="1" strike="noStrike" spc="-1" dirty="0">
                <a:solidFill>
                  <a:srgbClr val="0070C0"/>
                </a:solidFill>
                <a:latin typeface="Calibri"/>
                <a:ea typeface="DejaVu Sans"/>
              </a:rPr>
              <a:t>– CHURCH LEADERSHIP BREAKFAST            10AM </a:t>
            </a:r>
            <a:r>
              <a:rPr lang="en-US" sz="4700" b="1" strike="noStrike" spc="-1" dirty="0" err="1">
                <a:solidFill>
                  <a:srgbClr val="0070C0"/>
                </a:solidFill>
                <a:latin typeface="Calibri"/>
                <a:ea typeface="DejaVu Sans"/>
              </a:rPr>
              <a:t>til</a:t>
            </a:r>
            <a:r>
              <a:rPr lang="en-US" sz="4700" b="1" strike="noStrike" spc="-1" dirty="0">
                <a:solidFill>
                  <a:srgbClr val="0070C0"/>
                </a:solidFill>
                <a:latin typeface="Calibri"/>
                <a:ea typeface="DejaVu Sans"/>
              </a:rPr>
              <a:t> NOON</a:t>
            </a:r>
            <a:endParaRPr lang="en-US" sz="4700" b="0" strike="noStrike" spc="-1" dirty="0">
              <a:latin typeface="Arial"/>
            </a:endParaRPr>
          </a:p>
          <a:p>
            <a:pPr marL="458280" lvl="1">
              <a:lnSpc>
                <a:spcPct val="90000"/>
              </a:lnSpc>
              <a:spcBef>
                <a:spcPts val="499"/>
              </a:spcBef>
              <a:buClr>
                <a:srgbClr val="000000"/>
              </a:buClr>
            </a:pPr>
            <a:r>
              <a:rPr lang="en-US" sz="4700" b="1" strike="noStrike" spc="-1" dirty="0">
                <a:solidFill>
                  <a:srgbClr val="FF0000"/>
                </a:solidFill>
                <a:latin typeface="Calibri"/>
                <a:ea typeface="DejaVu Sans"/>
              </a:rPr>
              <a:t>BACK TO THE BASICS – Fasting 2 Days per Week</a:t>
            </a:r>
            <a:r>
              <a:rPr lang="en-US" sz="4700" b="1" spc="-1" dirty="0">
                <a:solidFill>
                  <a:srgbClr val="FF0000"/>
                </a:solidFill>
                <a:latin typeface="Calibri"/>
                <a:ea typeface="DejaVu Sans"/>
              </a:rPr>
              <a:t>/</a:t>
            </a:r>
            <a:r>
              <a:rPr lang="en-US" sz="4700" b="1" strike="noStrike" spc="-1" dirty="0">
                <a:solidFill>
                  <a:srgbClr val="FF0000"/>
                </a:solidFill>
                <a:latin typeface="Calibri"/>
                <a:ea typeface="DejaVu Sans"/>
              </a:rPr>
              <a:t>1 Week per Month/1 Month per Year</a:t>
            </a:r>
            <a:endParaRPr lang="en-US" sz="4700" b="0" strike="noStrike" spc="-1" dirty="0">
              <a:solidFill>
                <a:srgbClr val="FF0000"/>
              </a:solidFill>
              <a:latin typeface="Arial"/>
            </a:endParaRPr>
          </a:p>
          <a:p>
            <a:pPr marL="1143000" lvl="2" indent="-227520">
              <a:lnSpc>
                <a:spcPct val="90000"/>
              </a:lnSpc>
              <a:spcBef>
                <a:spcPts val="499"/>
              </a:spcBef>
              <a:buClr>
                <a:srgbClr val="000000"/>
              </a:buClr>
              <a:buFont typeface="Arial"/>
              <a:buChar char="•"/>
            </a:pPr>
            <a:r>
              <a:rPr lang="en-US" sz="4700" b="1" strike="noStrike" spc="-1" dirty="0">
                <a:solidFill>
                  <a:srgbClr val="000000"/>
                </a:solidFill>
                <a:latin typeface="Calibri"/>
                <a:ea typeface="DejaVu Sans"/>
              </a:rPr>
              <a:t>Weekly</a:t>
            </a:r>
            <a:r>
              <a:rPr lang="en-US" sz="4700" b="0" strike="noStrike" spc="-1" dirty="0">
                <a:solidFill>
                  <a:srgbClr val="000000"/>
                </a:solidFill>
                <a:latin typeface="Calibri"/>
                <a:ea typeface="DejaVu Sans"/>
              </a:rPr>
              <a:t> – Fast &amp; Pray on Tuesday and/or Saturday</a:t>
            </a:r>
            <a:endParaRPr lang="en-US" sz="4700" b="0" strike="noStrike" spc="-1" dirty="0">
              <a:latin typeface="Arial"/>
            </a:endParaRPr>
          </a:p>
          <a:p>
            <a:pPr marL="1600200" lvl="3" indent="-227520">
              <a:lnSpc>
                <a:spcPct val="90000"/>
              </a:lnSpc>
              <a:spcBef>
                <a:spcPts val="499"/>
              </a:spcBef>
              <a:buClr>
                <a:srgbClr val="000000"/>
              </a:buClr>
              <a:buFont typeface="Arial"/>
              <a:buChar char="•"/>
            </a:pPr>
            <a:r>
              <a:rPr lang="en-US" sz="4700" b="0" strike="noStrike" spc="-1" dirty="0">
                <a:solidFill>
                  <a:srgbClr val="000000"/>
                </a:solidFill>
                <a:latin typeface="Calibri"/>
                <a:ea typeface="DejaVu Sans"/>
              </a:rPr>
              <a:t>Vegetables &amp; Juice/Water Only (Daniel Diet)</a:t>
            </a:r>
            <a:endParaRPr lang="en-US" sz="4700" b="0" strike="noStrike" spc="-1" dirty="0">
              <a:latin typeface="Arial"/>
            </a:endParaRPr>
          </a:p>
          <a:p>
            <a:pPr marL="914400">
              <a:lnSpc>
                <a:spcPct val="90000"/>
              </a:lnSpc>
              <a:spcBef>
                <a:spcPts val="499"/>
              </a:spcBef>
            </a:pPr>
            <a:r>
              <a:rPr lang="en-US" sz="4700" b="1" strike="noStrike" spc="-1" dirty="0">
                <a:solidFill>
                  <a:srgbClr val="000000"/>
                </a:solidFill>
                <a:latin typeface="Calibri"/>
                <a:ea typeface="DejaVu Sans"/>
              </a:rPr>
              <a:t>                           </a:t>
            </a:r>
            <a:r>
              <a:rPr lang="en-US" sz="4700" b="0" strike="noStrike" spc="-1" dirty="0">
                <a:solidFill>
                  <a:srgbClr val="000000"/>
                </a:solidFill>
                <a:latin typeface="Calibri"/>
                <a:ea typeface="DejaVu Sans"/>
              </a:rPr>
              <a:t> </a:t>
            </a:r>
            <a:r>
              <a:rPr lang="en-US" sz="4700" b="1" strike="noStrike" spc="-1" dirty="0">
                <a:solidFill>
                  <a:srgbClr val="000000"/>
                </a:solidFill>
                <a:latin typeface="Calibri"/>
                <a:ea typeface="DejaVu Sans"/>
              </a:rPr>
              <a:t>OR</a:t>
            </a:r>
            <a:r>
              <a:rPr lang="en-US" sz="4700" b="0" strike="noStrike" spc="-1" dirty="0">
                <a:solidFill>
                  <a:srgbClr val="000000"/>
                </a:solidFill>
                <a:latin typeface="Calibri"/>
                <a:ea typeface="DejaVu Sans"/>
              </a:rPr>
              <a:t> Juice/Water Only</a:t>
            </a:r>
            <a:endParaRPr lang="en-US" sz="4700" b="0" strike="noStrike" spc="-1" dirty="0">
              <a:latin typeface="Arial"/>
            </a:endParaRPr>
          </a:p>
          <a:p>
            <a:pPr marL="1143000" lvl="2" indent="-227520">
              <a:lnSpc>
                <a:spcPct val="90000"/>
              </a:lnSpc>
              <a:spcBef>
                <a:spcPts val="499"/>
              </a:spcBef>
              <a:buClr>
                <a:srgbClr val="000000"/>
              </a:buClr>
              <a:buFont typeface="Arial"/>
              <a:buChar char="•"/>
            </a:pPr>
            <a:r>
              <a:rPr lang="en-US" sz="4700" b="1" strike="noStrike" spc="-1" dirty="0">
                <a:solidFill>
                  <a:srgbClr val="000000"/>
                </a:solidFill>
                <a:latin typeface="Calibri"/>
                <a:ea typeface="DejaVu Sans"/>
              </a:rPr>
              <a:t>Daily</a:t>
            </a:r>
            <a:r>
              <a:rPr lang="en-US" sz="4700" b="0" strike="noStrike" spc="-1" dirty="0">
                <a:solidFill>
                  <a:srgbClr val="000000"/>
                </a:solidFill>
                <a:latin typeface="Calibri"/>
                <a:ea typeface="DejaVu Sans"/>
              </a:rPr>
              <a:t> - 1 EXTRA Hour of</a:t>
            </a:r>
            <a:r>
              <a:rPr lang="en-US" sz="4700" b="1" strike="noStrike" spc="-1" dirty="0">
                <a:solidFill>
                  <a:srgbClr val="000000"/>
                </a:solidFill>
                <a:latin typeface="Calibri"/>
                <a:ea typeface="DejaVu Sans"/>
              </a:rPr>
              <a:t> PERSONAL </a:t>
            </a:r>
            <a:r>
              <a:rPr lang="en-US" sz="4700" b="0" strike="noStrike" spc="-1" dirty="0">
                <a:solidFill>
                  <a:srgbClr val="000000"/>
                </a:solidFill>
                <a:latin typeface="Calibri"/>
                <a:ea typeface="DejaVu Sans"/>
              </a:rPr>
              <a:t>Prayer and/or Study</a:t>
            </a:r>
          </a:p>
          <a:p>
            <a:pPr marL="1143000" lvl="2" indent="-227520">
              <a:lnSpc>
                <a:spcPct val="90000"/>
              </a:lnSpc>
              <a:spcBef>
                <a:spcPts val="499"/>
              </a:spcBef>
              <a:buClr>
                <a:srgbClr val="000000"/>
              </a:buClr>
              <a:buFont typeface="Arial"/>
              <a:buChar char="•"/>
            </a:pPr>
            <a:r>
              <a:rPr lang="en-US" sz="4700" b="1" strike="noStrike" spc="-1" dirty="0">
                <a:solidFill>
                  <a:srgbClr val="000000"/>
                </a:solidFill>
                <a:latin typeface="Calibri"/>
                <a:ea typeface="DejaVu Sans"/>
              </a:rPr>
              <a:t>Monday – Friday: </a:t>
            </a:r>
            <a:r>
              <a:rPr lang="en-US" sz="4700" b="1" spc="-1" dirty="0">
                <a:solidFill>
                  <a:schemeClr val="accent1"/>
                </a:solidFill>
                <a:latin typeface="Calibri"/>
              </a:rPr>
              <a:t>“Your Daily Dose</a:t>
            </a:r>
            <a:r>
              <a:rPr lang="en-US" sz="4700" b="1" spc="-1" dirty="0">
                <a:solidFill>
                  <a:srgbClr val="FF0000"/>
                </a:solidFill>
                <a:latin typeface="Calibri"/>
              </a:rPr>
              <a:t>” Shiloh Facebook, Instagram &amp; YouTube Channel</a:t>
            </a:r>
            <a:r>
              <a:rPr lang="en-US" sz="4700" b="1" spc="-1" dirty="0">
                <a:solidFill>
                  <a:schemeClr val="accent1"/>
                </a:solidFill>
                <a:latin typeface="Calibri"/>
              </a:rPr>
              <a:t> – ALL ARE ONLINE AS </a:t>
            </a:r>
            <a:r>
              <a:rPr lang="en-US" sz="4700" b="1" spc="-1" dirty="0" err="1">
                <a:solidFill>
                  <a:schemeClr val="accent1"/>
                </a:solidFill>
                <a:latin typeface="Calibri"/>
              </a:rPr>
              <a:t>Shilohchurchbpt</a:t>
            </a:r>
            <a:endParaRPr lang="en-US" sz="4700" b="1" spc="-1" dirty="0">
              <a:solidFill>
                <a:schemeClr val="accent1"/>
              </a:solidFill>
              <a:latin typeface="Calibri"/>
            </a:endParaRPr>
          </a:p>
          <a:p>
            <a:pPr marL="1600200" lvl="3" indent="-227520">
              <a:lnSpc>
                <a:spcPct val="90000"/>
              </a:lnSpc>
              <a:spcBef>
                <a:spcPts val="499"/>
              </a:spcBef>
              <a:buClr>
                <a:srgbClr val="000000"/>
              </a:buClr>
              <a:buFont typeface="Arial"/>
              <a:buChar char="•"/>
            </a:pPr>
            <a:r>
              <a:rPr lang="en-US" sz="4700" b="1" spc="-1" dirty="0">
                <a:solidFill>
                  <a:srgbClr val="FF0000"/>
                </a:solidFill>
                <a:latin typeface="Calibri"/>
              </a:rPr>
              <a:t>8am</a:t>
            </a:r>
            <a:r>
              <a:rPr lang="en-US" sz="4700" spc="-1" dirty="0">
                <a:solidFill>
                  <a:srgbClr val="000000"/>
                </a:solidFill>
                <a:latin typeface="Calibri"/>
              </a:rPr>
              <a:t> – Inspiring Scripture Reading/</a:t>
            </a:r>
            <a:r>
              <a:rPr lang="en-US" sz="4700" b="1" spc="-1" dirty="0">
                <a:solidFill>
                  <a:srgbClr val="FF0000"/>
                </a:solidFill>
                <a:latin typeface="Calibri"/>
              </a:rPr>
              <a:t>12 Noon </a:t>
            </a:r>
            <a:r>
              <a:rPr lang="en-US" sz="4700" spc="-1" dirty="0">
                <a:solidFill>
                  <a:srgbClr val="000000"/>
                </a:solidFill>
                <a:latin typeface="Calibri"/>
              </a:rPr>
              <a:t>- 5 Minute Lesson/</a:t>
            </a:r>
            <a:r>
              <a:rPr lang="en-US" sz="4700" b="1" spc="-1" dirty="0">
                <a:solidFill>
                  <a:srgbClr val="FF0000"/>
                </a:solidFill>
                <a:latin typeface="Calibri"/>
              </a:rPr>
              <a:t>5pm</a:t>
            </a:r>
            <a:r>
              <a:rPr lang="en-US" sz="4700" spc="-1" dirty="0">
                <a:solidFill>
                  <a:srgbClr val="000000"/>
                </a:solidFill>
                <a:latin typeface="Calibri"/>
              </a:rPr>
              <a:t> Special Song</a:t>
            </a:r>
            <a:endParaRPr lang="en-US" sz="4700" b="0" strike="noStrike" spc="-1" dirty="0">
              <a:latin typeface="Arial"/>
            </a:endParaRPr>
          </a:p>
          <a:p>
            <a:pPr marL="1143000" lvl="2" indent="-227520">
              <a:lnSpc>
                <a:spcPct val="90000"/>
              </a:lnSpc>
              <a:spcBef>
                <a:spcPts val="499"/>
              </a:spcBef>
              <a:buClr>
                <a:srgbClr val="000000"/>
              </a:buClr>
              <a:buFont typeface="Arial"/>
              <a:buChar char="•"/>
            </a:pPr>
            <a:r>
              <a:rPr lang="en-US" sz="4700" b="1" strike="noStrike" spc="-1" dirty="0">
                <a:solidFill>
                  <a:srgbClr val="000000"/>
                </a:solidFill>
                <a:latin typeface="Calibri"/>
                <a:ea typeface="DejaVu Sans"/>
              </a:rPr>
              <a:t>BIBLE STUDY</a:t>
            </a:r>
            <a:r>
              <a:rPr lang="en-US" sz="4700" b="1" strike="noStrike" spc="-1" dirty="0">
                <a:solidFill>
                  <a:schemeClr val="accent1"/>
                </a:solidFill>
                <a:latin typeface="Calibri"/>
                <a:ea typeface="DejaVu Sans"/>
              </a:rPr>
              <a:t>: ‘30 </a:t>
            </a:r>
            <a:r>
              <a:rPr lang="en-US" sz="4700" b="1" strike="noStrike" spc="-1" dirty="0" err="1">
                <a:solidFill>
                  <a:schemeClr val="accent1"/>
                </a:solidFill>
                <a:latin typeface="Calibri"/>
                <a:ea typeface="DejaVu Sans"/>
              </a:rPr>
              <a:t>MinuteTuesdays</a:t>
            </a:r>
            <a:r>
              <a:rPr lang="en-US" sz="4700" b="1" strike="noStrike" spc="-1" dirty="0">
                <a:solidFill>
                  <a:schemeClr val="accent1"/>
                </a:solidFill>
                <a:latin typeface="Calibri"/>
                <a:ea typeface="DejaVu Sans"/>
              </a:rPr>
              <a:t>’ </a:t>
            </a:r>
            <a:r>
              <a:rPr lang="en-US" sz="4700" b="1" strike="noStrike" spc="-1" dirty="0">
                <a:solidFill>
                  <a:srgbClr val="000000"/>
                </a:solidFill>
                <a:latin typeface="Calibri"/>
                <a:ea typeface="DejaVu Sans"/>
              </a:rPr>
              <a:t>– </a:t>
            </a:r>
            <a:r>
              <a:rPr lang="en-US" sz="4700" b="1" strike="noStrike" spc="-1" dirty="0">
                <a:solidFill>
                  <a:srgbClr val="FF0000"/>
                </a:solidFill>
                <a:latin typeface="Calibri"/>
                <a:ea typeface="DejaVu Sans"/>
              </a:rPr>
              <a:t>12:15pm Live </a:t>
            </a:r>
            <a:r>
              <a:rPr lang="en-US" sz="4700" b="1" strike="noStrike" spc="-1" dirty="0">
                <a:solidFill>
                  <a:srgbClr val="000000"/>
                </a:solidFill>
                <a:latin typeface="Calibri"/>
                <a:ea typeface="DejaVu Sans"/>
              </a:rPr>
              <a:t>@ Shiloh - 477 Broad Street, Facebook &amp; Instagram and </a:t>
            </a:r>
            <a:r>
              <a:rPr lang="en-US" sz="4700" b="1" spc="-1" dirty="0">
                <a:solidFill>
                  <a:srgbClr val="FF0000"/>
                </a:solidFill>
                <a:latin typeface="Calibri"/>
                <a:ea typeface="DejaVu Sans"/>
              </a:rPr>
              <a:t>6:30</a:t>
            </a:r>
            <a:r>
              <a:rPr lang="en-US" sz="4700" b="1" strike="noStrike" spc="-1" dirty="0">
                <a:solidFill>
                  <a:srgbClr val="FF0000"/>
                </a:solidFill>
                <a:latin typeface="Calibri"/>
                <a:ea typeface="DejaVu Sans"/>
              </a:rPr>
              <a:t>pm</a:t>
            </a:r>
            <a:r>
              <a:rPr lang="en-US" sz="4700" b="1" strike="noStrike" spc="-1" dirty="0">
                <a:solidFill>
                  <a:srgbClr val="000000"/>
                </a:solidFill>
                <a:latin typeface="Calibri"/>
                <a:ea typeface="DejaVu Sans"/>
              </a:rPr>
              <a:t> </a:t>
            </a:r>
            <a:r>
              <a:rPr lang="en-US" sz="4700" b="1" strike="noStrike" spc="-1" dirty="0">
                <a:solidFill>
                  <a:srgbClr val="FF0000"/>
                </a:solidFill>
                <a:latin typeface="Calibri"/>
                <a:ea typeface="DejaVu Sans"/>
              </a:rPr>
              <a:t>on Facebook</a:t>
            </a:r>
          </a:p>
          <a:p>
            <a:pPr marL="1143000" lvl="2" indent="-227520">
              <a:lnSpc>
                <a:spcPct val="90000"/>
              </a:lnSpc>
              <a:spcBef>
                <a:spcPts val="499"/>
              </a:spcBef>
              <a:buClr>
                <a:srgbClr val="000000"/>
              </a:buClr>
              <a:buFont typeface="Arial"/>
              <a:buChar char="•"/>
            </a:pPr>
            <a:r>
              <a:rPr lang="en-US" sz="4700" b="1" strike="noStrike" spc="-1" dirty="0">
                <a:solidFill>
                  <a:srgbClr val="000000"/>
                </a:solidFill>
                <a:latin typeface="Calibri"/>
                <a:ea typeface="DejaVu Sans"/>
              </a:rPr>
              <a:t>PRAYER: Monday – Friday 6:00-6:30am &amp; 8:00 - 8:30pm Prayer Calls</a:t>
            </a:r>
            <a:endParaRPr lang="en-US" sz="4700" b="0" strike="noStrike" spc="-1" dirty="0">
              <a:latin typeface="Arial"/>
            </a:endParaRPr>
          </a:p>
          <a:p>
            <a:pPr marL="1600200" lvl="3" indent="-227520">
              <a:lnSpc>
                <a:spcPct val="90000"/>
              </a:lnSpc>
              <a:spcBef>
                <a:spcPts val="499"/>
              </a:spcBef>
              <a:buClr>
                <a:srgbClr val="FF0000"/>
              </a:buClr>
              <a:buFont typeface="Arial"/>
              <a:buChar char="•"/>
            </a:pPr>
            <a:r>
              <a:rPr lang="en-US" sz="4700" b="1" i="1" strike="noStrike" spc="-1" dirty="0">
                <a:solidFill>
                  <a:srgbClr val="FF0000"/>
                </a:solidFill>
                <a:latin typeface="Calibri"/>
                <a:ea typeface="DejaVu Sans"/>
              </a:rPr>
              <a:t>(605) 313-5088  Pin 1054312#</a:t>
            </a:r>
            <a:r>
              <a:rPr lang="en-US" sz="4700" b="1" strike="noStrike" spc="-1" dirty="0">
                <a:solidFill>
                  <a:srgbClr val="000000"/>
                </a:solidFill>
                <a:latin typeface="Calibri"/>
                <a:ea typeface="DejaVu Sans"/>
              </a:rPr>
              <a:t> </a:t>
            </a:r>
            <a:endParaRPr lang="en-US" sz="4700" b="0" strike="noStrike" spc="-1" dirty="0">
              <a:solidFill>
                <a:srgbClr val="FF0000"/>
              </a:solidFill>
              <a:latin typeface="Arial"/>
            </a:endParaRPr>
          </a:p>
          <a:p>
            <a:pPr marL="1143000" lvl="2" indent="-227520">
              <a:lnSpc>
                <a:spcPct val="90000"/>
              </a:lnSpc>
              <a:spcBef>
                <a:spcPts val="499"/>
              </a:spcBef>
              <a:buClr>
                <a:srgbClr val="000000"/>
              </a:buClr>
              <a:buFont typeface="Arial"/>
              <a:buChar char="•"/>
            </a:pPr>
            <a:r>
              <a:rPr lang="en-US" sz="4700" b="1" spc="-1" dirty="0">
                <a:latin typeface="Calibri"/>
                <a:ea typeface="DejaVu Sans"/>
              </a:rPr>
              <a:t>Tuesday, December 31 </a:t>
            </a:r>
            <a:r>
              <a:rPr lang="en-US" sz="4700" b="1" spc="-1" dirty="0">
                <a:solidFill>
                  <a:schemeClr val="accent1"/>
                </a:solidFill>
                <a:latin typeface="Calibri"/>
                <a:ea typeface="DejaVu Sans"/>
              </a:rPr>
              <a:t>– </a:t>
            </a:r>
            <a:r>
              <a:rPr lang="en-US" sz="4700" b="1" spc="-1" dirty="0">
                <a:solidFill>
                  <a:srgbClr val="FF0000"/>
                </a:solidFill>
                <a:latin typeface="Calibri"/>
                <a:ea typeface="DejaVu Sans"/>
              </a:rPr>
              <a:t>10pm </a:t>
            </a:r>
            <a:r>
              <a:rPr lang="en-US" sz="4700" b="1" spc="-1" dirty="0" err="1">
                <a:solidFill>
                  <a:srgbClr val="FF0000"/>
                </a:solidFill>
                <a:latin typeface="Calibri"/>
                <a:ea typeface="DejaVu Sans"/>
              </a:rPr>
              <a:t>til</a:t>
            </a:r>
            <a:r>
              <a:rPr lang="en-US" sz="4700" b="1" spc="-1" dirty="0">
                <a:solidFill>
                  <a:srgbClr val="FF0000"/>
                </a:solidFill>
                <a:latin typeface="Calibri"/>
                <a:ea typeface="DejaVu Sans"/>
              </a:rPr>
              <a:t> Midnight </a:t>
            </a:r>
            <a:r>
              <a:rPr lang="en-US" sz="4700" b="1" spc="-1" dirty="0">
                <a:solidFill>
                  <a:schemeClr val="accent1"/>
                </a:solidFill>
                <a:latin typeface="Calibri"/>
                <a:ea typeface="DejaVu Sans"/>
              </a:rPr>
              <a:t>WATCHNIGHT PRAYER &amp; PRAISE</a:t>
            </a:r>
            <a:endParaRPr lang="en-US" sz="4700" b="0" strike="noStrike" spc="-1" dirty="0">
              <a:latin typeface="Arial"/>
            </a:endParaRPr>
          </a:p>
        </p:txBody>
      </p:sp>
    </p:spTree>
    <p:extLst>
      <p:ext uri="{BB962C8B-B14F-4D97-AF65-F5344CB8AC3E}">
        <p14:creationId xmlns:p14="http://schemas.microsoft.com/office/powerpoint/2010/main" val="875537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80" y="541301"/>
            <a:ext cx="10972440" cy="609398"/>
          </a:xfrm>
        </p:spPr>
        <p:txBody>
          <a:bodyPr/>
          <a:lstStyle/>
          <a:p>
            <a:r>
              <a:rPr lang="en-US" dirty="0" smtClean="0">
                <a:solidFill>
                  <a:srgbClr val="FF0000"/>
                </a:solidFill>
              </a:rPr>
              <a:t>IMANCIPATION PROCLIMATION SERVICE</a:t>
            </a:r>
            <a:endParaRPr lang="en-US" dirty="0">
              <a:solidFill>
                <a:srgbClr val="FF0000"/>
              </a:solidFill>
            </a:endParaRPr>
          </a:p>
        </p:txBody>
      </p:sp>
      <p:sp>
        <p:nvSpPr>
          <p:cNvPr id="3" name="Subtitle 2"/>
          <p:cNvSpPr>
            <a:spLocks noGrp="1"/>
          </p:cNvSpPr>
          <p:nvPr>
            <p:ph type="subTitle"/>
          </p:nvPr>
        </p:nvSpPr>
        <p:spPr>
          <a:xfrm>
            <a:off x="609480" y="2531845"/>
            <a:ext cx="10972440" cy="2122632"/>
          </a:xfrm>
        </p:spPr>
        <p:txBody>
          <a:bodyPr/>
          <a:lstStyle/>
          <a:p>
            <a:r>
              <a:rPr lang="en-US" sz="3600" dirty="0" smtClean="0">
                <a:solidFill>
                  <a:schemeClr val="accent1"/>
                </a:solidFill>
              </a:rPr>
              <a:t>Service to be held at Shiloh on January 1, 2025  11AM </a:t>
            </a:r>
          </a:p>
          <a:p>
            <a:r>
              <a:rPr lang="en-US" sz="3600" dirty="0" smtClean="0">
                <a:solidFill>
                  <a:schemeClr val="accent1"/>
                </a:solidFill>
              </a:rPr>
              <a:t>Guest Preacher: Sr. Pastor Anthony Bennet, Mount Aery Baptist Church.</a:t>
            </a:r>
            <a:endParaRPr lang="en-US" sz="3600" dirty="0">
              <a:solidFill>
                <a:schemeClr val="accent1"/>
              </a:solidFill>
            </a:endParaRPr>
          </a:p>
        </p:txBody>
      </p:sp>
    </p:spTree>
    <p:extLst>
      <p:ext uri="{BB962C8B-B14F-4D97-AF65-F5344CB8AC3E}">
        <p14:creationId xmlns:p14="http://schemas.microsoft.com/office/powerpoint/2010/main" val="12119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xmlns="" id="{8D157FA3-17EA-C348-562D-8F59945CD866}"/>
              </a:ext>
            </a:extLst>
          </p:cNvPr>
          <p:cNvSpPr>
            <a:spLocks noChangeArrowheads="1"/>
          </p:cNvSpPr>
          <p:nvPr/>
        </p:nvSpPr>
        <p:spPr bwMode="auto">
          <a:xfrm>
            <a:off x="913774" y="665018"/>
            <a:ext cx="3893978" cy="5126181"/>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fontScale="92500" lnSpcReduction="20000"/>
          </a:bodyPr>
          <a:lstStyle/>
          <a:p>
            <a:pPr marL="0" marR="0" lvl="0" indent="-228600" algn="ctr" defTabSz="914400" fontAlgn="base">
              <a:lnSpc>
                <a:spcPct val="120000"/>
              </a:lnSpc>
              <a:spcBef>
                <a:spcPct val="0"/>
              </a:spcBef>
              <a:spcAft>
                <a:spcPts val="600"/>
              </a:spcAft>
              <a:buClr>
                <a:schemeClr val="tx1"/>
              </a:buClr>
              <a:buSzTx/>
              <a:buFont typeface="Arial" panose="020B0604020202020204" pitchFamily="34" charset="0"/>
              <a:buChar char="•"/>
              <a:tabLst/>
            </a:pPr>
            <a:r>
              <a:rPr kumimoji="0" lang="en-US" altLang="en-US" sz="2400" b="1" i="0" u="none" strike="noStrike" cap="all" normalizeH="0" dirty="0">
                <a:ln>
                  <a:noFill/>
                </a:ln>
              </a:rPr>
              <a:t>Right Now Media Launch: Click the link below to Register for your FREE Shiloh Church Account Today!</a:t>
            </a:r>
          </a:p>
          <a:p>
            <a:pPr marR="0" lvl="0" algn="ctr" defTabSz="914400" fontAlgn="base">
              <a:lnSpc>
                <a:spcPct val="120000"/>
              </a:lnSpc>
              <a:spcBef>
                <a:spcPct val="0"/>
              </a:spcBef>
              <a:spcAft>
                <a:spcPts val="600"/>
              </a:spcAft>
              <a:buClr>
                <a:schemeClr val="tx1"/>
              </a:buClr>
              <a:buSzTx/>
              <a:tabLst/>
            </a:pPr>
            <a:endParaRPr kumimoji="0" lang="en-US" altLang="en-US" b="1" i="0" u="none" strike="noStrike" cap="all" normalizeH="0" dirty="0">
              <a:ln>
                <a:noFill/>
              </a:ln>
            </a:endParaRPr>
          </a:p>
          <a:p>
            <a:pPr marL="0" marR="0" lvl="0" indent="-228600" algn="ctr" defTabSz="914400" fontAlgn="base">
              <a:lnSpc>
                <a:spcPct val="120000"/>
              </a:lnSpc>
              <a:spcBef>
                <a:spcPct val="0"/>
              </a:spcBef>
              <a:spcAft>
                <a:spcPts val="600"/>
              </a:spcAft>
              <a:buClr>
                <a:schemeClr val="tx1"/>
              </a:buClr>
              <a:buSzTx/>
              <a:buFont typeface="Arial" panose="020B0604020202020204" pitchFamily="34" charset="0"/>
              <a:buChar char="•"/>
              <a:tabLst/>
            </a:pPr>
            <a:r>
              <a:rPr kumimoji="0" lang="en-US" altLang="en-US" b="1" i="0" u="none" strike="noStrike" cap="all" normalizeH="0" dirty="0">
                <a:ln>
                  <a:noFill/>
                </a:ln>
              </a:rPr>
              <a:t>Invite </a:t>
            </a:r>
            <a:r>
              <a:rPr kumimoji="0" lang="en-US" altLang="en-US" sz="3200" b="1" i="0" u="none" strike="noStrike" cap="all" normalizeH="0" dirty="0">
                <a:ln>
                  <a:noFill/>
                </a:ln>
              </a:rPr>
              <a:t>link: </a:t>
            </a:r>
            <a:r>
              <a:rPr kumimoji="0" lang="en-US" altLang="en-US" sz="3000" b="1" i="0" u="none" strike="noStrike" cap="all" normalizeH="0" dirty="0">
                <a:ln>
                  <a:noFill/>
                </a:ln>
                <a:hlinkClick r:id="rId2"/>
              </a:rPr>
              <a:t>https://app.rightnowmedia.org/join/shilohbaptistch</a:t>
            </a:r>
            <a:endParaRPr kumimoji="0" lang="en-US" altLang="en-US" sz="3000" b="1" i="0" u="none" strike="noStrike" cap="all" normalizeH="0" dirty="0">
              <a:ln>
                <a:noFill/>
              </a:ln>
            </a:endParaRPr>
          </a:p>
          <a:p>
            <a:pPr marL="0" marR="0" lvl="0" indent="-228600" algn="ctr" defTabSz="914400" fontAlgn="base">
              <a:lnSpc>
                <a:spcPct val="120000"/>
              </a:lnSpc>
              <a:spcBef>
                <a:spcPct val="0"/>
              </a:spcBef>
              <a:spcAft>
                <a:spcPts val="600"/>
              </a:spcAft>
              <a:buClr>
                <a:schemeClr val="tx1"/>
              </a:buClr>
              <a:buSzTx/>
              <a:buFont typeface="Arial" panose="020B0604020202020204" pitchFamily="34" charset="0"/>
              <a:buChar char="•"/>
              <a:tabLst/>
            </a:pPr>
            <a:r>
              <a:rPr kumimoji="0" lang="en-US" altLang="en-US" sz="1600" b="1" i="0" u="none" strike="noStrike" cap="all" normalizeH="0" dirty="0">
                <a:ln>
                  <a:noFill/>
                </a:ln>
              </a:rPr>
              <a:t>                                                                                                                                    </a:t>
            </a:r>
          </a:p>
          <a:p>
            <a:pPr marL="0" marR="0" lvl="0" indent="-228600" algn="ctr" defTabSz="914400" fontAlgn="base">
              <a:lnSpc>
                <a:spcPct val="120000"/>
              </a:lnSpc>
              <a:spcBef>
                <a:spcPct val="0"/>
              </a:spcBef>
              <a:spcAft>
                <a:spcPts val="600"/>
              </a:spcAft>
              <a:buClr>
                <a:schemeClr val="tx1"/>
              </a:buClr>
              <a:buSzTx/>
              <a:buFont typeface="Arial" panose="020B0604020202020204" pitchFamily="34" charset="0"/>
              <a:buChar char="•"/>
              <a:tabLst/>
            </a:pPr>
            <a:endParaRPr kumimoji="0" lang="en-US" altLang="en-US" sz="1600" b="0" i="0" u="none" strike="noStrike" cap="all" normalizeH="0" dirty="0">
              <a:ln>
                <a:noFill/>
              </a:ln>
            </a:endParaRPr>
          </a:p>
        </p:txBody>
      </p:sp>
      <p:pic>
        <p:nvPicPr>
          <p:cNvPr id="1026" name="Picture 2">
            <a:hlinkClick r:id="rId3"/>
            <a:extLst>
              <a:ext uri="{FF2B5EF4-FFF2-40B4-BE49-F238E27FC236}">
                <a16:creationId xmlns:a16="http://schemas.microsoft.com/office/drawing/2014/main" xmlns="" id="{BE16D9EB-5830-62DE-C8E3-2077C5B548CA}"/>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587343" y="577738"/>
            <a:ext cx="5181599" cy="5213462"/>
          </a:xfrm>
          <a:prstGeom prst="roundRect">
            <a:avLst>
              <a:gd name="adj" fmla="val 2392"/>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xmlns="" id="{8A0DAE34-7DCB-181F-9EF7-909B9C1AEEA9}"/>
              </a:ext>
            </a:extLst>
          </p:cNvPr>
          <p:cNvSpPr>
            <a:spLocks noGrp="1"/>
          </p:cNvSpPr>
          <p:nvPr>
            <p:ph type="sldNum" sz="quarter" idx="12"/>
          </p:nvPr>
        </p:nvSpPr>
        <p:spPr>
          <a:xfrm>
            <a:off x="10514011" y="5883275"/>
            <a:ext cx="764215" cy="365125"/>
          </a:xfrm>
          <a:prstGeom prst="rect">
            <a:avLst/>
          </a:prstGeom>
        </p:spPr>
        <p:txBody>
          <a:bodyPr vert="horz" lIns="91440" tIns="45720" rIns="91440" bIns="45720" rtlCol="0" anchor="ctr">
            <a:normAutofit/>
          </a:bodyPr>
          <a:lstStyle>
            <a:defPPr>
              <a:defRPr lang="en-US"/>
            </a:defPPr>
            <a:lvl1pPr marL="0" algn="r"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6D22F896-40B5-4ADD-8801-0D06FADFA095}" type="slidenum">
              <a:rPr lang="en-US" smtClean="0"/>
              <a:pPr>
                <a:spcAft>
                  <a:spcPts val="600"/>
                </a:spcAft>
              </a:pPr>
              <a:t>7</a:t>
            </a:fld>
            <a:endParaRPr lang="en-US"/>
          </a:p>
        </p:txBody>
      </p:sp>
    </p:spTree>
    <p:extLst>
      <p:ext uri="{BB962C8B-B14F-4D97-AF65-F5344CB8AC3E}">
        <p14:creationId xmlns:p14="http://schemas.microsoft.com/office/powerpoint/2010/main" val="41391007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CustomShape 1"/>
          <p:cNvSpPr/>
          <p:nvPr/>
        </p:nvSpPr>
        <p:spPr>
          <a:xfrm>
            <a:off x="1179360" y="0"/>
            <a:ext cx="9832680" cy="1470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91000" lnSpcReduction="20000"/>
          </a:bodyPr>
          <a:lstStyle/>
          <a:p>
            <a:pPr algn="ctr">
              <a:lnSpc>
                <a:spcPct val="90000"/>
              </a:lnSpc>
            </a:pPr>
            <a:r>
              <a:rPr lang="en-US" sz="4000" b="1" strike="noStrike" spc="-1">
                <a:solidFill>
                  <a:srgbClr val="FFFFFF"/>
                </a:solidFill>
                <a:latin typeface="Calibri"/>
                <a:ea typeface="DejaVu Sans"/>
              </a:rPr>
              <a:t>Fe</a:t>
            </a:r>
            <a:r>
              <a:t/>
            </a:r>
            <a:br/>
            <a:r>
              <a:rPr lang="en-US" sz="4000" b="1" strike="noStrike" spc="-1">
                <a:solidFill>
                  <a:srgbClr val="000000"/>
                </a:solidFill>
                <a:latin typeface="Calibri"/>
                <a:ea typeface="DejaVu Sans"/>
              </a:rPr>
              <a:t>Featuring Shiloh Praise Ministry</a:t>
            </a:r>
            <a:r>
              <a:rPr lang="en-US" sz="4000" b="1" strike="noStrike" spc="-1">
                <a:solidFill>
                  <a:srgbClr val="FFFFFF"/>
                </a:solidFill>
                <a:latin typeface="Calibri"/>
                <a:ea typeface="DejaVu Sans"/>
              </a:rPr>
              <a:t>2022</a:t>
            </a:r>
            <a:r>
              <a:t/>
            </a:r>
            <a:br/>
            <a:r>
              <a:rPr lang="en-US" sz="4800" b="1" strike="noStrike" spc="-1">
                <a:solidFill>
                  <a:srgbClr val="FFFFFF"/>
                </a:solidFill>
                <a:latin typeface="Calibri"/>
                <a:ea typeface="DejaVu Sans"/>
              </a:rPr>
              <a:t>Celebrating The Gift of A New Year</a:t>
            </a:r>
            <a:endParaRPr lang="en-US" sz="4800" b="0" strike="noStrike" spc="-1">
              <a:latin typeface="Arial"/>
            </a:endParaRPr>
          </a:p>
        </p:txBody>
      </p:sp>
      <p:pic>
        <p:nvPicPr>
          <p:cNvPr id="229" name="Picture 2"/>
          <p:cNvPicPr/>
          <p:nvPr/>
        </p:nvPicPr>
        <p:blipFill>
          <a:blip r:embed="rId2"/>
          <a:stretch/>
        </p:blipFill>
        <p:spPr>
          <a:xfrm>
            <a:off x="1367280" y="1518480"/>
            <a:ext cx="9102600" cy="5119920"/>
          </a:xfrm>
          <a:prstGeom prst="rect">
            <a:avLst/>
          </a:prstGeom>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CustomShape 1"/>
          <p:cNvSpPr/>
          <p:nvPr/>
        </p:nvSpPr>
        <p:spPr>
          <a:xfrm>
            <a:off x="1524360" y="839775"/>
            <a:ext cx="9143280" cy="2797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rmAutofit fontScale="25000" lnSpcReduction="20000"/>
          </a:bodyPr>
          <a:lstStyle/>
          <a:p>
            <a:pPr algn="ctr">
              <a:lnSpc>
                <a:spcPct val="90000"/>
              </a:lnSpc>
            </a:pPr>
            <a:endParaRPr lang="en-US" sz="5600" b="1" strike="noStrike" spc="-1" dirty="0">
              <a:solidFill>
                <a:srgbClr val="FF0000"/>
              </a:solidFill>
              <a:latin typeface="Calibri"/>
              <a:ea typeface="DejaVu Sans"/>
            </a:endParaRPr>
          </a:p>
          <a:p>
            <a:pPr algn="ctr">
              <a:lnSpc>
                <a:spcPct val="90000"/>
              </a:lnSpc>
            </a:pPr>
            <a:endParaRPr lang="en-US" sz="5600" b="1" spc="-1" dirty="0">
              <a:solidFill>
                <a:srgbClr val="FF0000"/>
              </a:solidFill>
              <a:latin typeface="Calibri"/>
              <a:ea typeface="DejaVu Sans"/>
            </a:endParaRPr>
          </a:p>
          <a:p>
            <a:pPr algn="ctr">
              <a:lnSpc>
                <a:spcPct val="90000"/>
              </a:lnSpc>
            </a:pPr>
            <a:r>
              <a:rPr lang="en-US" sz="5600" b="1" strike="noStrike" spc="-1" dirty="0">
                <a:solidFill>
                  <a:srgbClr val="FF0000"/>
                </a:solidFill>
                <a:latin typeface="Calibri"/>
                <a:ea typeface="DejaVu Sans"/>
              </a:rPr>
              <a:t> </a:t>
            </a:r>
          </a:p>
          <a:p>
            <a:pPr algn="ctr">
              <a:lnSpc>
                <a:spcPct val="90000"/>
              </a:lnSpc>
            </a:pPr>
            <a:r>
              <a:rPr lang="en-US" sz="11200" b="1" strike="noStrike" spc="-1" dirty="0">
                <a:solidFill>
                  <a:srgbClr val="0070C0"/>
                </a:solidFill>
                <a:latin typeface="Calibri"/>
                <a:ea typeface="DejaVu Sans"/>
              </a:rPr>
              <a:t>SHILOH CHURCH BPT’s SEASONS OF</a:t>
            </a:r>
            <a:r>
              <a:rPr sz="11200" dirty="0"/>
              <a:t/>
            </a:r>
            <a:br>
              <a:rPr sz="11200" dirty="0"/>
            </a:br>
            <a:r>
              <a:rPr lang="en-US" sz="11200" b="1" i="1" strike="noStrike" spc="-1" dirty="0">
                <a:solidFill>
                  <a:schemeClr val="accent1"/>
                </a:solidFill>
                <a:latin typeface="Calibri"/>
                <a:ea typeface="DejaVu Sans"/>
              </a:rPr>
              <a:t>“</a:t>
            </a:r>
            <a:r>
              <a:rPr lang="en-US" sz="11200" b="1" i="1" spc="-1" dirty="0">
                <a:solidFill>
                  <a:schemeClr val="accent1"/>
                </a:solidFill>
                <a:latin typeface="Calibri"/>
                <a:ea typeface="DejaVu Sans"/>
              </a:rPr>
              <a:t>Growing through Walking TOGETHER in the Spirit</a:t>
            </a:r>
            <a:r>
              <a:rPr lang="en-US" sz="11200" b="1" i="1" strike="noStrike" spc="-1" dirty="0">
                <a:solidFill>
                  <a:schemeClr val="accent1"/>
                </a:solidFill>
                <a:latin typeface="Calibri"/>
                <a:ea typeface="DejaVu Sans"/>
              </a:rPr>
              <a:t>”</a:t>
            </a:r>
            <a:endParaRPr lang="en-US" sz="11200" i="1" spc="-1" dirty="0">
              <a:solidFill>
                <a:schemeClr val="accent1"/>
              </a:solidFill>
              <a:latin typeface="Arial"/>
              <a:ea typeface="DejaVu Sans"/>
            </a:endParaRPr>
          </a:p>
          <a:p>
            <a:pPr algn="ctr">
              <a:lnSpc>
                <a:spcPct val="90000"/>
              </a:lnSpc>
            </a:pPr>
            <a:endParaRPr lang="en-US" sz="4000" b="0" strike="noStrike" spc="-1" dirty="0">
              <a:latin typeface="Arial"/>
            </a:endParaRPr>
          </a:p>
          <a:p>
            <a:pPr algn="ctr">
              <a:lnSpc>
                <a:spcPct val="90000"/>
              </a:lnSpc>
            </a:pPr>
            <a:r>
              <a:rPr lang="en-US" sz="24000" b="1" i="1" strike="noStrike" spc="-1" dirty="0">
                <a:solidFill>
                  <a:srgbClr val="FF0000"/>
                </a:solidFill>
                <a:latin typeface="Calibri"/>
                <a:ea typeface="DejaVu Sans"/>
              </a:rPr>
              <a:t>”The Joy of Fulfillment”</a:t>
            </a:r>
          </a:p>
          <a:p>
            <a:pPr algn="ctr">
              <a:lnSpc>
                <a:spcPct val="90000"/>
              </a:lnSpc>
            </a:pPr>
            <a:r>
              <a:rPr lang="en-US" sz="19200" b="1" i="1" strike="noStrike" spc="-1" dirty="0">
                <a:solidFill>
                  <a:srgbClr val="FF0000"/>
                </a:solidFill>
                <a:latin typeface="Calibri"/>
                <a:ea typeface="DejaVu Sans"/>
              </a:rPr>
              <a:t>It’s Time to Celebrate!!!</a:t>
            </a:r>
          </a:p>
          <a:p>
            <a:pPr algn="ctr">
              <a:lnSpc>
                <a:spcPct val="90000"/>
              </a:lnSpc>
            </a:pPr>
            <a:endParaRPr lang="en-US" sz="4800" b="0" strike="noStrike" spc="-1" dirty="0">
              <a:latin typeface="Arial"/>
            </a:endParaRPr>
          </a:p>
          <a:p>
            <a:pPr algn="ctr">
              <a:lnSpc>
                <a:spcPct val="90000"/>
              </a:lnSpc>
            </a:pPr>
            <a:r>
              <a:rPr lang="en-US" sz="16000" b="1" i="1" strike="noStrike" spc="-1" dirty="0">
                <a:latin typeface="Calibri"/>
                <a:ea typeface="DejaVu Sans"/>
              </a:rPr>
              <a:t>Scripture: Isaiah 12</a:t>
            </a:r>
          </a:p>
          <a:p>
            <a:pPr algn="ctr">
              <a:lnSpc>
                <a:spcPct val="90000"/>
              </a:lnSpc>
            </a:pPr>
            <a:endParaRPr lang="en-US" sz="9600" b="0" strike="noStrike" spc="-1" dirty="0">
              <a:latin typeface="Arial"/>
            </a:endParaRPr>
          </a:p>
        </p:txBody>
      </p:sp>
      <p:sp>
        <p:nvSpPr>
          <p:cNvPr id="233" name="CustomShape 2"/>
          <p:cNvSpPr/>
          <p:nvPr/>
        </p:nvSpPr>
        <p:spPr>
          <a:xfrm>
            <a:off x="1372959" y="3637335"/>
            <a:ext cx="9143280" cy="1654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90000"/>
              </a:lnSpc>
              <a:spcBef>
                <a:spcPts val="1001"/>
              </a:spcBef>
            </a:pPr>
            <a:r>
              <a:rPr lang="en-US" sz="2800" b="1" strike="noStrike" spc="-1" dirty="0">
                <a:solidFill>
                  <a:srgbClr val="4472C4"/>
                </a:solidFill>
                <a:latin typeface="Calibri"/>
                <a:ea typeface="DejaVu Sans"/>
              </a:rPr>
              <a:t>Sr. Pastor/Teacher – Rev. Carl McCluster, MDIV</a:t>
            </a:r>
          </a:p>
          <a:p>
            <a:pPr algn="ctr">
              <a:lnSpc>
                <a:spcPct val="90000"/>
              </a:lnSpc>
              <a:spcBef>
                <a:spcPts val="1001"/>
              </a:spcBef>
            </a:pPr>
            <a:r>
              <a:rPr lang="en-US" sz="2800" b="1" spc="-1" dirty="0">
                <a:solidFill>
                  <a:srgbClr val="4472C4"/>
                </a:solidFill>
                <a:latin typeface="Calibri"/>
              </a:rPr>
              <a:t>ADVENT SEASON SERIES 4 of 5</a:t>
            </a:r>
            <a:endParaRPr lang="en-US" sz="2800" b="0" strike="noStrike" spc="-1" dirty="0">
              <a:latin typeface="Arial"/>
            </a:endParaRPr>
          </a:p>
          <a:p>
            <a:pPr algn="ctr">
              <a:lnSpc>
                <a:spcPct val="90000"/>
              </a:lnSpc>
              <a:spcBef>
                <a:spcPts val="1001"/>
              </a:spcBef>
            </a:pPr>
            <a:r>
              <a:rPr lang="en-US" sz="3200" b="1" strike="noStrike" spc="-1" dirty="0">
                <a:solidFill>
                  <a:srgbClr val="000000"/>
                </a:solidFill>
                <a:latin typeface="Calibri"/>
                <a:ea typeface="DejaVu Sans"/>
              </a:rPr>
              <a:t>Sunday, December </a:t>
            </a:r>
            <a:r>
              <a:rPr lang="en-US" sz="3200" b="1" spc="-1" dirty="0">
                <a:solidFill>
                  <a:srgbClr val="000000"/>
                </a:solidFill>
                <a:latin typeface="Calibri"/>
                <a:ea typeface="DejaVu Sans"/>
              </a:rPr>
              <a:t>22</a:t>
            </a:r>
            <a:r>
              <a:rPr lang="en-US" sz="3200" b="1" strike="noStrike" spc="-1" dirty="0">
                <a:solidFill>
                  <a:srgbClr val="000000"/>
                </a:solidFill>
                <a:latin typeface="Calibri"/>
                <a:ea typeface="DejaVu Sans"/>
              </a:rPr>
              <a:t>, 2024</a:t>
            </a:r>
            <a:endParaRPr lang="en-US" sz="3200" b="0" strike="noStrike" spc="-1" dirty="0">
              <a:latin typeface="Arial"/>
            </a:endParaRPr>
          </a:p>
          <a:p>
            <a:pPr algn="ctr">
              <a:lnSpc>
                <a:spcPct val="90000"/>
              </a:lnSpc>
              <a:spcBef>
                <a:spcPts val="1001"/>
              </a:spcBef>
            </a:pPr>
            <a:endParaRPr lang="en-US" sz="3200" b="0" strike="noStrike" spc="-1" dirty="0">
              <a:latin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361041</TotalTime>
  <Words>667</Words>
  <Application>Microsoft Office PowerPoint</Application>
  <PresentationFormat>Custom</PresentationFormat>
  <Paragraphs>156</Paragraphs>
  <Slides>29</Slides>
  <Notes>0</Notes>
  <HiddenSlides>0</HiddenSlides>
  <MMClips>0</MMClips>
  <ScaleCrop>false</ScaleCrop>
  <HeadingPairs>
    <vt:vector size="4" baseType="variant">
      <vt:variant>
        <vt:lpstr>Theme</vt:lpstr>
      </vt:variant>
      <vt:variant>
        <vt:i4>3</vt:i4>
      </vt:variant>
      <vt:variant>
        <vt:lpstr>Slide Titles</vt:lpstr>
      </vt:variant>
      <vt:variant>
        <vt:i4>29</vt:i4>
      </vt:variant>
    </vt:vector>
  </HeadingPairs>
  <TitlesOfParts>
    <vt:vector size="32" baseType="lpstr">
      <vt:lpstr>Office Theme</vt:lpstr>
      <vt:lpstr>Office Theme</vt:lpstr>
      <vt:lpstr>Office Theme</vt:lpstr>
      <vt:lpstr>PowerPoint Presentation</vt:lpstr>
      <vt:lpstr>PowerPoint Presentation</vt:lpstr>
      <vt:lpstr>PowerPoint Presentation</vt:lpstr>
      <vt:lpstr>PowerPoint Presentation</vt:lpstr>
      <vt:lpstr>PowerPoint Presentation</vt:lpstr>
      <vt:lpstr>IMANCIPATION PROCLIMATION SERVICE</vt:lpstr>
      <vt:lpstr>PowerPoint Presentation</vt:lpstr>
      <vt:lpstr>PowerPoint Presentation</vt:lpstr>
      <vt:lpstr>PowerPoint Presentation</vt:lpstr>
      <vt:lpstr>Divine Destiny (God Already Knew) Luke 2:1-4</vt:lpstr>
      <vt:lpstr> No One Left Behind Luke 2:5-7 </vt:lpstr>
      <vt:lpstr>Floorplan for a Typical House in Bethlehem</vt:lpstr>
      <vt:lpstr>PowerPoint Presentation</vt:lpstr>
      <vt:lpstr> Don’t Miss YOUR Sign(s) Luke 2:8-12 </vt:lpstr>
      <vt:lpstr>The Presence of the Lord  is Here Luke 2:13-15 </vt:lpstr>
      <vt:lpstr> You Don’t Know, Like I Know,  What the Lord has Done…. Luke 2:16-21 </vt:lpstr>
      <vt:lpstr>God Let’s You Make The Choice What Will You Choose?  Heaven or Hell</vt:lpstr>
      <vt:lpstr>You’ve Got to Choose for Yourself Matthew 6:14-15 </vt:lpstr>
      <vt:lpstr>Never Forget God’s Promise Psalm 34:7-10 </vt:lpstr>
      <vt:lpstr>It’s time to make YOUR commitment;;  DECISION + commitment = BREAKTHROUGH</vt:lpstr>
      <vt:lpstr>PowerPoint Presentation</vt:lpstr>
      <vt:lpstr>Celebrate YOUR Breakthrough  CELEBRATING &amp; AFFIRMING BREAKTHROUGH</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Susan</cp:lastModifiedBy>
  <cp:revision>240</cp:revision>
  <cp:lastPrinted>2024-11-30T21:59:27Z</cp:lastPrinted>
  <dcterms:created xsi:type="dcterms:W3CDTF">2013-07-15T20:26:40Z</dcterms:created>
  <dcterms:modified xsi:type="dcterms:W3CDTF">2024-12-29T13:52:25Z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1</vt:i4>
  </property>
  <property fmtid="{D5CDD505-2E9C-101B-9397-08002B2CF9AE}" pid="8" name="PresentationFormat">
    <vt:lpwstr>Widescreen</vt:lpwstr>
  </property>
  <property fmtid="{D5CDD505-2E9C-101B-9397-08002B2CF9AE}" pid="9" name="ScaleCrop">
    <vt:bool>false</vt:bool>
  </property>
  <property fmtid="{D5CDD505-2E9C-101B-9397-08002B2CF9AE}" pid="10" name="ShareDoc">
    <vt:bool>false</vt:bool>
  </property>
  <property fmtid="{D5CDD505-2E9C-101B-9397-08002B2CF9AE}" pid="11" name="Slides">
    <vt:i4>29</vt:i4>
  </property>
</Properties>
</file>